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sldIdLst>
    <p:sldId id="256" r:id="rId5"/>
    <p:sldId id="258" r:id="rId6"/>
    <p:sldId id="260" r:id="rId7"/>
    <p:sldId id="259" r:id="rId8"/>
    <p:sldId id="261" r:id="rId9"/>
    <p:sldId id="262" r:id="rId10"/>
    <p:sldId id="263" r:id="rId11"/>
    <p:sldId id="264" r:id="rId12"/>
    <p:sldId id="265" r:id="rId13"/>
    <p:sldId id="266" r:id="rId14"/>
    <p:sldId id="267" r:id="rId15"/>
    <p:sldId id="268" r:id="rId16"/>
    <p:sldId id="269" r:id="rId17"/>
    <p:sldId id="270" r:id="rId18"/>
    <p:sldId id="272" r:id="rId19"/>
    <p:sldId id="257" r:id="rId20"/>
    <p:sldId id="271"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0AD94-1016-4C6C-BF6B-7E8170703396}" v="52" dt="2023-07-19T15:14:15.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82" d="100"/>
          <a:sy n="82" d="100"/>
        </p:scale>
        <p:origin x="6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ata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C2678D-CA49-4270-BF92-7445EEC2EFCC}"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0C836A1D-4D6D-4D19-94A7-41772982D5F2}">
      <dgm:prSet/>
      <dgm:spPr/>
      <dgm:t>
        <a:bodyPr/>
        <a:lstStyle/>
        <a:p>
          <a:r>
            <a:rPr lang="en-GB"/>
            <a:t>to ensure HCPC standards are being met</a:t>
          </a:r>
          <a:endParaRPr lang="en-US"/>
        </a:p>
      </dgm:t>
    </dgm:pt>
    <dgm:pt modelId="{D1109D7C-FA6B-49AA-ABD7-E6C986C3400F}" type="parTrans" cxnId="{7C582EE0-6CDE-4EC4-90F4-8179955DA8C6}">
      <dgm:prSet/>
      <dgm:spPr/>
      <dgm:t>
        <a:bodyPr/>
        <a:lstStyle/>
        <a:p>
          <a:endParaRPr lang="en-US"/>
        </a:p>
      </dgm:t>
    </dgm:pt>
    <dgm:pt modelId="{473E5815-3341-474D-861A-9BB7DBAC192C}" type="sibTrans" cxnId="{7C582EE0-6CDE-4EC4-90F4-8179955DA8C6}">
      <dgm:prSet/>
      <dgm:spPr/>
      <dgm:t>
        <a:bodyPr/>
        <a:lstStyle/>
        <a:p>
          <a:endParaRPr lang="en-US"/>
        </a:p>
      </dgm:t>
    </dgm:pt>
    <dgm:pt modelId="{AF6D4D6C-6810-49B9-8ACB-066ED87596EE}">
      <dgm:prSet/>
      <dgm:spPr/>
      <dgm:t>
        <a:bodyPr/>
        <a:lstStyle/>
        <a:p>
          <a:r>
            <a:rPr lang="en-GB"/>
            <a:t>to ensure we meet the requirements of the CoR education and career framework</a:t>
          </a:r>
          <a:endParaRPr lang="en-US"/>
        </a:p>
      </dgm:t>
    </dgm:pt>
    <dgm:pt modelId="{6FB06EF7-DE58-4B21-83C4-CD1C14A2FAFE}" type="parTrans" cxnId="{3F4F90DB-B832-4679-A42D-C0990E8588EF}">
      <dgm:prSet/>
      <dgm:spPr/>
      <dgm:t>
        <a:bodyPr/>
        <a:lstStyle/>
        <a:p>
          <a:endParaRPr lang="en-US"/>
        </a:p>
      </dgm:t>
    </dgm:pt>
    <dgm:pt modelId="{B291E8FC-8E42-4AFF-A392-9304EDD362C1}" type="sibTrans" cxnId="{3F4F90DB-B832-4679-A42D-C0990E8588EF}">
      <dgm:prSet/>
      <dgm:spPr/>
      <dgm:t>
        <a:bodyPr/>
        <a:lstStyle/>
        <a:p>
          <a:endParaRPr lang="en-US"/>
        </a:p>
      </dgm:t>
    </dgm:pt>
    <dgm:pt modelId="{301D250B-64C5-44F9-9270-39951A60BEA6}">
      <dgm:prSet/>
      <dgm:spPr/>
      <dgm:t>
        <a:bodyPr/>
        <a:lstStyle/>
        <a:p>
          <a:r>
            <a:rPr lang="en-GB"/>
            <a:t>to ensure that you have competent and capable colleagues</a:t>
          </a:r>
          <a:endParaRPr lang="en-US"/>
        </a:p>
      </dgm:t>
    </dgm:pt>
    <dgm:pt modelId="{112C7F23-A47B-4B75-AE22-926FC3850AFC}" type="parTrans" cxnId="{45921E2C-FD9D-469E-9BFE-8461578298C5}">
      <dgm:prSet/>
      <dgm:spPr/>
      <dgm:t>
        <a:bodyPr/>
        <a:lstStyle/>
        <a:p>
          <a:endParaRPr lang="en-US"/>
        </a:p>
      </dgm:t>
    </dgm:pt>
    <dgm:pt modelId="{1A539971-42C7-4721-B7D8-8971C874F53B}" type="sibTrans" cxnId="{45921E2C-FD9D-469E-9BFE-8461578298C5}">
      <dgm:prSet/>
      <dgm:spPr/>
      <dgm:t>
        <a:bodyPr/>
        <a:lstStyle/>
        <a:p>
          <a:endParaRPr lang="en-US"/>
        </a:p>
      </dgm:t>
    </dgm:pt>
    <dgm:pt modelId="{DDF6AAFB-5087-4F6C-A17A-BC45B313A80B}">
      <dgm:prSet/>
      <dgm:spPr/>
      <dgm:t>
        <a:bodyPr/>
        <a:lstStyle/>
        <a:p>
          <a:r>
            <a:rPr lang="en-GB"/>
            <a:t>to protect the public</a:t>
          </a:r>
          <a:endParaRPr lang="en-US"/>
        </a:p>
      </dgm:t>
    </dgm:pt>
    <dgm:pt modelId="{BAF71670-0132-4860-8537-165EDBBEC2FF}" type="parTrans" cxnId="{61C6F11B-2F52-4FB4-9D5C-0C0705E72732}">
      <dgm:prSet/>
      <dgm:spPr/>
      <dgm:t>
        <a:bodyPr/>
        <a:lstStyle/>
        <a:p>
          <a:endParaRPr lang="en-US"/>
        </a:p>
      </dgm:t>
    </dgm:pt>
    <dgm:pt modelId="{697AE969-3C8C-49D7-A3B3-0BBD4D220AF0}" type="sibTrans" cxnId="{61C6F11B-2F52-4FB4-9D5C-0C0705E72732}">
      <dgm:prSet/>
      <dgm:spPr/>
      <dgm:t>
        <a:bodyPr/>
        <a:lstStyle/>
        <a:p>
          <a:endParaRPr lang="en-US"/>
        </a:p>
      </dgm:t>
    </dgm:pt>
    <dgm:pt modelId="{9B4F2DF6-1FD1-4E57-AC5B-C874BA9989F2}" type="pres">
      <dgm:prSet presAssocID="{90C2678D-CA49-4270-BF92-7445EEC2EFCC}" presName="root" presStyleCnt="0">
        <dgm:presLayoutVars>
          <dgm:dir/>
          <dgm:resizeHandles val="exact"/>
        </dgm:presLayoutVars>
      </dgm:prSet>
      <dgm:spPr/>
    </dgm:pt>
    <dgm:pt modelId="{84FA2904-A78E-4F27-A8CF-8ABCC953D073}" type="pres">
      <dgm:prSet presAssocID="{0C836A1D-4D6D-4D19-94A7-41772982D5F2}" presName="compNode" presStyleCnt="0"/>
      <dgm:spPr/>
    </dgm:pt>
    <dgm:pt modelId="{1F8C42A8-13D1-4CBD-815D-AF804797C484}" type="pres">
      <dgm:prSet presAssocID="{0C836A1D-4D6D-4D19-94A7-41772982D5F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D96D30BB-0C08-4696-A22E-632A7E2B1750}" type="pres">
      <dgm:prSet presAssocID="{0C836A1D-4D6D-4D19-94A7-41772982D5F2}" presName="spaceRect" presStyleCnt="0"/>
      <dgm:spPr/>
    </dgm:pt>
    <dgm:pt modelId="{7997C46B-8EE3-465B-8A45-94153DA2FD7D}" type="pres">
      <dgm:prSet presAssocID="{0C836A1D-4D6D-4D19-94A7-41772982D5F2}" presName="textRect" presStyleLbl="revTx" presStyleIdx="0" presStyleCnt="4">
        <dgm:presLayoutVars>
          <dgm:chMax val="1"/>
          <dgm:chPref val="1"/>
        </dgm:presLayoutVars>
      </dgm:prSet>
      <dgm:spPr/>
    </dgm:pt>
    <dgm:pt modelId="{44ADD896-1B4B-445E-BC6D-7FF35538A4E5}" type="pres">
      <dgm:prSet presAssocID="{473E5815-3341-474D-861A-9BB7DBAC192C}" presName="sibTrans" presStyleCnt="0"/>
      <dgm:spPr/>
    </dgm:pt>
    <dgm:pt modelId="{9374A5F1-2C27-4A23-AAED-44DD457563D1}" type="pres">
      <dgm:prSet presAssocID="{AF6D4D6C-6810-49B9-8ACB-066ED87596EE}" presName="compNode" presStyleCnt="0"/>
      <dgm:spPr/>
    </dgm:pt>
    <dgm:pt modelId="{6BAEB8C0-0DE5-415C-921C-2A0CE16921DA}" type="pres">
      <dgm:prSet presAssocID="{AF6D4D6C-6810-49B9-8ACB-066ED87596E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66CA97B5-3058-4EDB-9CF9-5EB0812667CC}" type="pres">
      <dgm:prSet presAssocID="{AF6D4D6C-6810-49B9-8ACB-066ED87596EE}" presName="spaceRect" presStyleCnt="0"/>
      <dgm:spPr/>
    </dgm:pt>
    <dgm:pt modelId="{BC597F62-3D05-4275-986F-4E81A48B1913}" type="pres">
      <dgm:prSet presAssocID="{AF6D4D6C-6810-49B9-8ACB-066ED87596EE}" presName="textRect" presStyleLbl="revTx" presStyleIdx="1" presStyleCnt="4">
        <dgm:presLayoutVars>
          <dgm:chMax val="1"/>
          <dgm:chPref val="1"/>
        </dgm:presLayoutVars>
      </dgm:prSet>
      <dgm:spPr/>
    </dgm:pt>
    <dgm:pt modelId="{ABDFA8E0-951F-4D7C-A1DA-A97AEA9CE9AF}" type="pres">
      <dgm:prSet presAssocID="{B291E8FC-8E42-4AFF-A392-9304EDD362C1}" presName="sibTrans" presStyleCnt="0"/>
      <dgm:spPr/>
    </dgm:pt>
    <dgm:pt modelId="{2DB10669-57E2-421C-9187-0A4C607CCF6A}" type="pres">
      <dgm:prSet presAssocID="{301D250B-64C5-44F9-9270-39951A60BEA6}" presName="compNode" presStyleCnt="0"/>
      <dgm:spPr/>
    </dgm:pt>
    <dgm:pt modelId="{B02A92E7-43E1-4C00-8B46-CC2E41D84D16}" type="pres">
      <dgm:prSet presAssocID="{301D250B-64C5-44F9-9270-39951A60BEA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F0BD84ED-AB02-40BF-B62A-D5A13A1D0EA6}" type="pres">
      <dgm:prSet presAssocID="{301D250B-64C5-44F9-9270-39951A60BEA6}" presName="spaceRect" presStyleCnt="0"/>
      <dgm:spPr/>
    </dgm:pt>
    <dgm:pt modelId="{35A27A04-BE03-4AF8-A90D-69A6F88C7BB1}" type="pres">
      <dgm:prSet presAssocID="{301D250B-64C5-44F9-9270-39951A60BEA6}" presName="textRect" presStyleLbl="revTx" presStyleIdx="2" presStyleCnt="4">
        <dgm:presLayoutVars>
          <dgm:chMax val="1"/>
          <dgm:chPref val="1"/>
        </dgm:presLayoutVars>
      </dgm:prSet>
      <dgm:spPr/>
    </dgm:pt>
    <dgm:pt modelId="{28C0BDF7-068F-4300-8556-1FA7FD539807}" type="pres">
      <dgm:prSet presAssocID="{1A539971-42C7-4721-B7D8-8971C874F53B}" presName="sibTrans" presStyleCnt="0"/>
      <dgm:spPr/>
    </dgm:pt>
    <dgm:pt modelId="{21129629-B2E1-4797-B57F-800A672FD4ED}" type="pres">
      <dgm:prSet presAssocID="{DDF6AAFB-5087-4F6C-A17A-BC45B313A80B}" presName="compNode" presStyleCnt="0"/>
      <dgm:spPr/>
    </dgm:pt>
    <dgm:pt modelId="{96D96365-6C7D-4E5D-887C-676DDCCD06A9}" type="pres">
      <dgm:prSet presAssocID="{DDF6AAFB-5087-4F6C-A17A-BC45B313A80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ck"/>
        </a:ext>
      </dgm:extLst>
    </dgm:pt>
    <dgm:pt modelId="{97794168-F127-4872-868B-999D610BF9D9}" type="pres">
      <dgm:prSet presAssocID="{DDF6AAFB-5087-4F6C-A17A-BC45B313A80B}" presName="spaceRect" presStyleCnt="0"/>
      <dgm:spPr/>
    </dgm:pt>
    <dgm:pt modelId="{8779D16A-91E1-4381-9F50-F4AB92C2D7BA}" type="pres">
      <dgm:prSet presAssocID="{DDF6AAFB-5087-4F6C-A17A-BC45B313A80B}" presName="textRect" presStyleLbl="revTx" presStyleIdx="3" presStyleCnt="4">
        <dgm:presLayoutVars>
          <dgm:chMax val="1"/>
          <dgm:chPref val="1"/>
        </dgm:presLayoutVars>
      </dgm:prSet>
      <dgm:spPr/>
    </dgm:pt>
  </dgm:ptLst>
  <dgm:cxnLst>
    <dgm:cxn modelId="{BFC4A615-10EA-4803-B98A-064182D11136}" type="presOf" srcId="{AF6D4D6C-6810-49B9-8ACB-066ED87596EE}" destId="{BC597F62-3D05-4275-986F-4E81A48B1913}" srcOrd="0" destOrd="0" presId="urn:microsoft.com/office/officeart/2018/2/layout/IconLabelList"/>
    <dgm:cxn modelId="{F8C14516-61A7-4515-A143-667BC4AB0D11}" type="presOf" srcId="{90C2678D-CA49-4270-BF92-7445EEC2EFCC}" destId="{9B4F2DF6-1FD1-4E57-AC5B-C874BA9989F2}" srcOrd="0" destOrd="0" presId="urn:microsoft.com/office/officeart/2018/2/layout/IconLabelList"/>
    <dgm:cxn modelId="{61C6F11B-2F52-4FB4-9D5C-0C0705E72732}" srcId="{90C2678D-CA49-4270-BF92-7445EEC2EFCC}" destId="{DDF6AAFB-5087-4F6C-A17A-BC45B313A80B}" srcOrd="3" destOrd="0" parTransId="{BAF71670-0132-4860-8537-165EDBBEC2FF}" sibTransId="{697AE969-3C8C-49D7-A3B3-0BBD4D220AF0}"/>
    <dgm:cxn modelId="{45921E2C-FD9D-469E-9BFE-8461578298C5}" srcId="{90C2678D-CA49-4270-BF92-7445EEC2EFCC}" destId="{301D250B-64C5-44F9-9270-39951A60BEA6}" srcOrd="2" destOrd="0" parTransId="{112C7F23-A47B-4B75-AE22-926FC3850AFC}" sibTransId="{1A539971-42C7-4721-B7D8-8971C874F53B}"/>
    <dgm:cxn modelId="{EC5C827C-6BA2-4BA0-A20A-8DB3E0590BE6}" type="presOf" srcId="{DDF6AAFB-5087-4F6C-A17A-BC45B313A80B}" destId="{8779D16A-91E1-4381-9F50-F4AB92C2D7BA}" srcOrd="0" destOrd="0" presId="urn:microsoft.com/office/officeart/2018/2/layout/IconLabelList"/>
    <dgm:cxn modelId="{3F4F90DB-B832-4679-A42D-C0990E8588EF}" srcId="{90C2678D-CA49-4270-BF92-7445EEC2EFCC}" destId="{AF6D4D6C-6810-49B9-8ACB-066ED87596EE}" srcOrd="1" destOrd="0" parTransId="{6FB06EF7-DE58-4B21-83C4-CD1C14A2FAFE}" sibTransId="{B291E8FC-8E42-4AFF-A392-9304EDD362C1}"/>
    <dgm:cxn modelId="{52F8CCDE-F04D-49EC-9563-49C110F1DF76}" type="presOf" srcId="{0C836A1D-4D6D-4D19-94A7-41772982D5F2}" destId="{7997C46B-8EE3-465B-8A45-94153DA2FD7D}" srcOrd="0" destOrd="0" presId="urn:microsoft.com/office/officeart/2018/2/layout/IconLabelList"/>
    <dgm:cxn modelId="{7C582EE0-6CDE-4EC4-90F4-8179955DA8C6}" srcId="{90C2678D-CA49-4270-BF92-7445EEC2EFCC}" destId="{0C836A1D-4D6D-4D19-94A7-41772982D5F2}" srcOrd="0" destOrd="0" parTransId="{D1109D7C-FA6B-49AA-ABD7-E6C986C3400F}" sibTransId="{473E5815-3341-474D-861A-9BB7DBAC192C}"/>
    <dgm:cxn modelId="{2D4EFCE5-BEE9-4742-8475-58F70852EA0A}" type="presOf" srcId="{301D250B-64C5-44F9-9270-39951A60BEA6}" destId="{35A27A04-BE03-4AF8-A90D-69A6F88C7BB1}" srcOrd="0" destOrd="0" presId="urn:microsoft.com/office/officeart/2018/2/layout/IconLabelList"/>
    <dgm:cxn modelId="{358C8B0D-0D23-4657-B9EC-AD8057EC3493}" type="presParOf" srcId="{9B4F2DF6-1FD1-4E57-AC5B-C874BA9989F2}" destId="{84FA2904-A78E-4F27-A8CF-8ABCC953D073}" srcOrd="0" destOrd="0" presId="urn:microsoft.com/office/officeart/2018/2/layout/IconLabelList"/>
    <dgm:cxn modelId="{4EA36B6A-BAAC-428F-AD6B-03636257CA7A}" type="presParOf" srcId="{84FA2904-A78E-4F27-A8CF-8ABCC953D073}" destId="{1F8C42A8-13D1-4CBD-815D-AF804797C484}" srcOrd="0" destOrd="0" presId="urn:microsoft.com/office/officeart/2018/2/layout/IconLabelList"/>
    <dgm:cxn modelId="{527D0F33-9881-4FF7-BEBD-72F625945D66}" type="presParOf" srcId="{84FA2904-A78E-4F27-A8CF-8ABCC953D073}" destId="{D96D30BB-0C08-4696-A22E-632A7E2B1750}" srcOrd="1" destOrd="0" presId="urn:microsoft.com/office/officeart/2018/2/layout/IconLabelList"/>
    <dgm:cxn modelId="{3A0B6549-E42E-483F-BDE5-966E358A30CE}" type="presParOf" srcId="{84FA2904-A78E-4F27-A8CF-8ABCC953D073}" destId="{7997C46B-8EE3-465B-8A45-94153DA2FD7D}" srcOrd="2" destOrd="0" presId="urn:microsoft.com/office/officeart/2018/2/layout/IconLabelList"/>
    <dgm:cxn modelId="{4B3B05CE-D54A-4DE0-9791-890B42425AA7}" type="presParOf" srcId="{9B4F2DF6-1FD1-4E57-AC5B-C874BA9989F2}" destId="{44ADD896-1B4B-445E-BC6D-7FF35538A4E5}" srcOrd="1" destOrd="0" presId="urn:microsoft.com/office/officeart/2018/2/layout/IconLabelList"/>
    <dgm:cxn modelId="{BE1DEDBE-9EF1-4679-9DCE-A0DEAA97FFEB}" type="presParOf" srcId="{9B4F2DF6-1FD1-4E57-AC5B-C874BA9989F2}" destId="{9374A5F1-2C27-4A23-AAED-44DD457563D1}" srcOrd="2" destOrd="0" presId="urn:microsoft.com/office/officeart/2018/2/layout/IconLabelList"/>
    <dgm:cxn modelId="{39C5F994-F5DC-4537-9D12-F5BA28CD7A6A}" type="presParOf" srcId="{9374A5F1-2C27-4A23-AAED-44DD457563D1}" destId="{6BAEB8C0-0DE5-415C-921C-2A0CE16921DA}" srcOrd="0" destOrd="0" presId="urn:microsoft.com/office/officeart/2018/2/layout/IconLabelList"/>
    <dgm:cxn modelId="{C1DB8FC7-A0DA-4AC6-A6A5-13B864F92311}" type="presParOf" srcId="{9374A5F1-2C27-4A23-AAED-44DD457563D1}" destId="{66CA97B5-3058-4EDB-9CF9-5EB0812667CC}" srcOrd="1" destOrd="0" presId="urn:microsoft.com/office/officeart/2018/2/layout/IconLabelList"/>
    <dgm:cxn modelId="{F5FB21F5-184B-4559-8936-7AC873BCDFA3}" type="presParOf" srcId="{9374A5F1-2C27-4A23-AAED-44DD457563D1}" destId="{BC597F62-3D05-4275-986F-4E81A48B1913}" srcOrd="2" destOrd="0" presId="urn:microsoft.com/office/officeart/2018/2/layout/IconLabelList"/>
    <dgm:cxn modelId="{4C0A83A7-E437-4D11-A126-B2E30A0E9C5D}" type="presParOf" srcId="{9B4F2DF6-1FD1-4E57-AC5B-C874BA9989F2}" destId="{ABDFA8E0-951F-4D7C-A1DA-A97AEA9CE9AF}" srcOrd="3" destOrd="0" presId="urn:microsoft.com/office/officeart/2018/2/layout/IconLabelList"/>
    <dgm:cxn modelId="{E3789666-9205-4A29-861D-B41E16F173E3}" type="presParOf" srcId="{9B4F2DF6-1FD1-4E57-AC5B-C874BA9989F2}" destId="{2DB10669-57E2-421C-9187-0A4C607CCF6A}" srcOrd="4" destOrd="0" presId="urn:microsoft.com/office/officeart/2018/2/layout/IconLabelList"/>
    <dgm:cxn modelId="{B062D288-D66A-488A-9D46-E68BF8935C76}" type="presParOf" srcId="{2DB10669-57E2-421C-9187-0A4C607CCF6A}" destId="{B02A92E7-43E1-4C00-8B46-CC2E41D84D16}" srcOrd="0" destOrd="0" presId="urn:microsoft.com/office/officeart/2018/2/layout/IconLabelList"/>
    <dgm:cxn modelId="{01B7B2F4-7BB2-4041-9C67-5AA37C3B4EDB}" type="presParOf" srcId="{2DB10669-57E2-421C-9187-0A4C607CCF6A}" destId="{F0BD84ED-AB02-40BF-B62A-D5A13A1D0EA6}" srcOrd="1" destOrd="0" presId="urn:microsoft.com/office/officeart/2018/2/layout/IconLabelList"/>
    <dgm:cxn modelId="{DC3C89AC-57CC-48B8-B979-8E5CBF652286}" type="presParOf" srcId="{2DB10669-57E2-421C-9187-0A4C607CCF6A}" destId="{35A27A04-BE03-4AF8-A90D-69A6F88C7BB1}" srcOrd="2" destOrd="0" presId="urn:microsoft.com/office/officeart/2018/2/layout/IconLabelList"/>
    <dgm:cxn modelId="{F414F60D-2053-4EB0-B82D-37F6A6E8CE24}" type="presParOf" srcId="{9B4F2DF6-1FD1-4E57-AC5B-C874BA9989F2}" destId="{28C0BDF7-068F-4300-8556-1FA7FD539807}" srcOrd="5" destOrd="0" presId="urn:microsoft.com/office/officeart/2018/2/layout/IconLabelList"/>
    <dgm:cxn modelId="{CC8F9698-DD7B-4B1C-8BD1-FDC971225473}" type="presParOf" srcId="{9B4F2DF6-1FD1-4E57-AC5B-C874BA9989F2}" destId="{21129629-B2E1-4797-B57F-800A672FD4ED}" srcOrd="6" destOrd="0" presId="urn:microsoft.com/office/officeart/2018/2/layout/IconLabelList"/>
    <dgm:cxn modelId="{5EBC2276-9C48-4E58-AC30-B495BBEDC0B8}" type="presParOf" srcId="{21129629-B2E1-4797-B57F-800A672FD4ED}" destId="{96D96365-6C7D-4E5D-887C-676DDCCD06A9}" srcOrd="0" destOrd="0" presId="urn:microsoft.com/office/officeart/2018/2/layout/IconLabelList"/>
    <dgm:cxn modelId="{5845DACF-161B-4580-884B-112B985D29AE}" type="presParOf" srcId="{21129629-B2E1-4797-B57F-800A672FD4ED}" destId="{97794168-F127-4872-868B-999D610BF9D9}" srcOrd="1" destOrd="0" presId="urn:microsoft.com/office/officeart/2018/2/layout/IconLabelList"/>
    <dgm:cxn modelId="{366D886F-EE1D-4106-A328-FE700B95A3BD}" type="presParOf" srcId="{21129629-B2E1-4797-B57F-800A672FD4ED}" destId="{8779D16A-91E1-4381-9F50-F4AB92C2D7B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21C176-F130-48CF-88B5-1200C5FAE3B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6545D00-3AA2-482E-9CE7-A6926755A8AF}">
      <dgm:prSet/>
      <dgm:spPr/>
      <dgm:t>
        <a:bodyPr/>
        <a:lstStyle/>
        <a:p>
          <a:pPr>
            <a:lnSpc>
              <a:spcPct val="100000"/>
            </a:lnSpc>
          </a:pPr>
          <a:r>
            <a:rPr lang="en-GB"/>
            <a:t>Level 4 – ambulatory chest, non-ambulatory chest, appendicular skeleton, axial skeleton</a:t>
          </a:r>
          <a:endParaRPr lang="en-US"/>
        </a:p>
      </dgm:t>
    </dgm:pt>
    <dgm:pt modelId="{E4EEFA51-CAF5-442A-8EDB-FF3988B40962}" type="parTrans" cxnId="{09A0377C-A6B3-42E5-B4D4-0495AA131167}">
      <dgm:prSet/>
      <dgm:spPr/>
      <dgm:t>
        <a:bodyPr/>
        <a:lstStyle/>
        <a:p>
          <a:endParaRPr lang="en-US"/>
        </a:p>
      </dgm:t>
    </dgm:pt>
    <dgm:pt modelId="{AC5B3821-C6CD-4B3C-ABA8-16618F3E6A55}" type="sibTrans" cxnId="{09A0377C-A6B3-42E5-B4D4-0495AA131167}">
      <dgm:prSet/>
      <dgm:spPr/>
      <dgm:t>
        <a:bodyPr/>
        <a:lstStyle/>
        <a:p>
          <a:endParaRPr lang="en-US"/>
        </a:p>
      </dgm:t>
    </dgm:pt>
    <dgm:pt modelId="{B2905469-7575-4D99-ADED-672E139512E6}">
      <dgm:prSet/>
      <dgm:spPr/>
      <dgm:t>
        <a:bodyPr/>
        <a:lstStyle/>
        <a:p>
          <a:pPr>
            <a:lnSpc>
              <a:spcPct val="100000"/>
            </a:lnSpc>
          </a:pPr>
          <a:r>
            <a:rPr lang="en-GB"/>
            <a:t>Level 5 – mobile chest, CT head, adaptive technique, fluoroscopy/interventional</a:t>
          </a:r>
          <a:endParaRPr lang="en-US"/>
        </a:p>
      </dgm:t>
    </dgm:pt>
    <dgm:pt modelId="{C1060E5E-EC9C-4DED-ADC8-36DAA17FFC63}" type="parTrans" cxnId="{FB84F7EF-11C3-429B-BB5D-79B8FB2ED862}">
      <dgm:prSet/>
      <dgm:spPr/>
      <dgm:t>
        <a:bodyPr/>
        <a:lstStyle/>
        <a:p>
          <a:endParaRPr lang="en-US"/>
        </a:p>
      </dgm:t>
    </dgm:pt>
    <dgm:pt modelId="{3D14F772-FDB6-4AF2-BAC2-ED81B129573E}" type="sibTrans" cxnId="{FB84F7EF-11C3-429B-BB5D-79B8FB2ED862}">
      <dgm:prSet/>
      <dgm:spPr/>
      <dgm:t>
        <a:bodyPr/>
        <a:lstStyle/>
        <a:p>
          <a:endParaRPr lang="en-US"/>
        </a:p>
      </dgm:t>
    </dgm:pt>
    <dgm:pt modelId="{9A9BF380-6101-44E1-A954-F6888ADD14C3}">
      <dgm:prSet/>
      <dgm:spPr/>
      <dgm:t>
        <a:bodyPr/>
        <a:lstStyle/>
        <a:p>
          <a:pPr>
            <a:lnSpc>
              <a:spcPct val="100000"/>
            </a:lnSpc>
          </a:pPr>
          <a:r>
            <a:rPr lang="en-GB"/>
            <a:t>Level 6 – paediatrics examinations, CT examinations, MRI examinations, theatre examinations</a:t>
          </a:r>
          <a:endParaRPr lang="en-US"/>
        </a:p>
      </dgm:t>
    </dgm:pt>
    <dgm:pt modelId="{A632DD6E-9EDB-43B5-BF0D-B45B6DC12A87}" type="parTrans" cxnId="{DAA7C230-5466-476B-A643-435683C71088}">
      <dgm:prSet/>
      <dgm:spPr/>
      <dgm:t>
        <a:bodyPr/>
        <a:lstStyle/>
        <a:p>
          <a:endParaRPr lang="en-US"/>
        </a:p>
      </dgm:t>
    </dgm:pt>
    <dgm:pt modelId="{EBE35BB2-E0A7-4F9B-9C6A-0EA9EF6DCB22}" type="sibTrans" cxnId="{DAA7C230-5466-476B-A643-435683C71088}">
      <dgm:prSet/>
      <dgm:spPr/>
      <dgm:t>
        <a:bodyPr/>
        <a:lstStyle/>
        <a:p>
          <a:endParaRPr lang="en-US"/>
        </a:p>
      </dgm:t>
    </dgm:pt>
    <dgm:pt modelId="{7EB8E3E7-02E2-4D33-A42E-44654285DAE3}" type="pres">
      <dgm:prSet presAssocID="{D421C176-F130-48CF-88B5-1200C5FAE3B6}" presName="root" presStyleCnt="0">
        <dgm:presLayoutVars>
          <dgm:dir/>
          <dgm:resizeHandles val="exact"/>
        </dgm:presLayoutVars>
      </dgm:prSet>
      <dgm:spPr/>
    </dgm:pt>
    <dgm:pt modelId="{68A3EB32-9C2E-423A-9FF1-466A9C7D6CD0}" type="pres">
      <dgm:prSet presAssocID="{C6545D00-3AA2-482E-9CE7-A6926755A8AF}" presName="compNode" presStyleCnt="0"/>
      <dgm:spPr/>
    </dgm:pt>
    <dgm:pt modelId="{E8BE04A7-CDC3-4935-9033-8AFA95EDA1B4}" type="pres">
      <dgm:prSet presAssocID="{C6545D00-3AA2-482E-9CE7-A6926755A8AF}" presName="bgRect" presStyleLbl="bgShp" presStyleIdx="0" presStyleCnt="3"/>
      <dgm:spPr/>
    </dgm:pt>
    <dgm:pt modelId="{BA0CC6A3-576F-490F-9B50-BEB9DA0A6A1F}" type="pres">
      <dgm:prSet presAssocID="{C6545D00-3AA2-482E-9CE7-A6926755A8A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ne"/>
        </a:ext>
      </dgm:extLst>
    </dgm:pt>
    <dgm:pt modelId="{87E85C56-5D04-4DA3-BC3E-7E82D75DC83A}" type="pres">
      <dgm:prSet presAssocID="{C6545D00-3AA2-482E-9CE7-A6926755A8AF}" presName="spaceRect" presStyleCnt="0"/>
      <dgm:spPr/>
    </dgm:pt>
    <dgm:pt modelId="{E42EF4AD-0E7A-4498-AD5B-826EC2075D18}" type="pres">
      <dgm:prSet presAssocID="{C6545D00-3AA2-482E-9CE7-A6926755A8AF}" presName="parTx" presStyleLbl="revTx" presStyleIdx="0" presStyleCnt="3">
        <dgm:presLayoutVars>
          <dgm:chMax val="0"/>
          <dgm:chPref val="0"/>
        </dgm:presLayoutVars>
      </dgm:prSet>
      <dgm:spPr/>
    </dgm:pt>
    <dgm:pt modelId="{7664B56E-271C-47B9-9A77-7ECFE075F725}" type="pres">
      <dgm:prSet presAssocID="{AC5B3821-C6CD-4B3C-ABA8-16618F3E6A55}" presName="sibTrans" presStyleCnt="0"/>
      <dgm:spPr/>
    </dgm:pt>
    <dgm:pt modelId="{8A3925C8-0E64-4A46-AFD0-F420CB12EEAD}" type="pres">
      <dgm:prSet presAssocID="{B2905469-7575-4D99-ADED-672E139512E6}" presName="compNode" presStyleCnt="0"/>
      <dgm:spPr/>
    </dgm:pt>
    <dgm:pt modelId="{5986B640-DCBD-4D1D-A54D-B6128CBABB2A}" type="pres">
      <dgm:prSet presAssocID="{B2905469-7575-4D99-ADED-672E139512E6}" presName="bgRect" presStyleLbl="bgShp" presStyleIdx="1" presStyleCnt="3"/>
      <dgm:spPr/>
    </dgm:pt>
    <dgm:pt modelId="{35AFB0E9-7B0B-460D-924C-5C56C51EBB44}" type="pres">
      <dgm:prSet presAssocID="{B2905469-7575-4D99-ADED-672E139512E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 with Pulse"/>
        </a:ext>
      </dgm:extLst>
    </dgm:pt>
    <dgm:pt modelId="{5693B7F5-D0B3-4821-AA31-7B6732991F2D}" type="pres">
      <dgm:prSet presAssocID="{B2905469-7575-4D99-ADED-672E139512E6}" presName="spaceRect" presStyleCnt="0"/>
      <dgm:spPr/>
    </dgm:pt>
    <dgm:pt modelId="{7A5C5705-0016-4AE3-85E1-EE7D6E7A9F40}" type="pres">
      <dgm:prSet presAssocID="{B2905469-7575-4D99-ADED-672E139512E6}" presName="parTx" presStyleLbl="revTx" presStyleIdx="1" presStyleCnt="3">
        <dgm:presLayoutVars>
          <dgm:chMax val="0"/>
          <dgm:chPref val="0"/>
        </dgm:presLayoutVars>
      </dgm:prSet>
      <dgm:spPr/>
    </dgm:pt>
    <dgm:pt modelId="{956F8AC5-7CDD-42FA-A373-B3909823142E}" type="pres">
      <dgm:prSet presAssocID="{3D14F772-FDB6-4AF2-BAC2-ED81B129573E}" presName="sibTrans" presStyleCnt="0"/>
      <dgm:spPr/>
    </dgm:pt>
    <dgm:pt modelId="{F018A8BD-0B07-40C4-A2E1-BBA3D72F401B}" type="pres">
      <dgm:prSet presAssocID="{9A9BF380-6101-44E1-A954-F6888ADD14C3}" presName="compNode" presStyleCnt="0"/>
      <dgm:spPr/>
    </dgm:pt>
    <dgm:pt modelId="{45C8B73B-302B-4939-A452-A1DB3445A079}" type="pres">
      <dgm:prSet presAssocID="{9A9BF380-6101-44E1-A954-F6888ADD14C3}" presName="bgRect" presStyleLbl="bgShp" presStyleIdx="2" presStyleCnt="3"/>
      <dgm:spPr/>
    </dgm:pt>
    <dgm:pt modelId="{7956231D-3991-41E0-A6FC-CD6C10483714}" type="pres">
      <dgm:prSet presAssocID="{9A9BF380-6101-44E1-A954-F6888ADD14C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ethoscope"/>
        </a:ext>
      </dgm:extLst>
    </dgm:pt>
    <dgm:pt modelId="{CF889582-BE23-4E1A-92C3-10FB122B0C03}" type="pres">
      <dgm:prSet presAssocID="{9A9BF380-6101-44E1-A954-F6888ADD14C3}" presName="spaceRect" presStyleCnt="0"/>
      <dgm:spPr/>
    </dgm:pt>
    <dgm:pt modelId="{A6BE142C-90CD-4685-A725-40B6DAE91AD6}" type="pres">
      <dgm:prSet presAssocID="{9A9BF380-6101-44E1-A954-F6888ADD14C3}" presName="parTx" presStyleLbl="revTx" presStyleIdx="2" presStyleCnt="3">
        <dgm:presLayoutVars>
          <dgm:chMax val="0"/>
          <dgm:chPref val="0"/>
        </dgm:presLayoutVars>
      </dgm:prSet>
      <dgm:spPr/>
    </dgm:pt>
  </dgm:ptLst>
  <dgm:cxnLst>
    <dgm:cxn modelId="{DAA7C230-5466-476B-A643-435683C71088}" srcId="{D421C176-F130-48CF-88B5-1200C5FAE3B6}" destId="{9A9BF380-6101-44E1-A954-F6888ADD14C3}" srcOrd="2" destOrd="0" parTransId="{A632DD6E-9EDB-43B5-BF0D-B45B6DC12A87}" sibTransId="{EBE35BB2-E0A7-4F9B-9C6A-0EA9EF6DCB22}"/>
    <dgm:cxn modelId="{2AD11A36-B6A1-4665-8422-AC7A760EBB6D}" type="presOf" srcId="{9A9BF380-6101-44E1-A954-F6888ADD14C3}" destId="{A6BE142C-90CD-4685-A725-40B6DAE91AD6}" srcOrd="0" destOrd="0" presId="urn:microsoft.com/office/officeart/2018/2/layout/IconVerticalSolidList"/>
    <dgm:cxn modelId="{403E9237-EABB-4737-8CE9-94EEE03E8B8E}" type="presOf" srcId="{B2905469-7575-4D99-ADED-672E139512E6}" destId="{7A5C5705-0016-4AE3-85E1-EE7D6E7A9F40}" srcOrd="0" destOrd="0" presId="urn:microsoft.com/office/officeart/2018/2/layout/IconVerticalSolidList"/>
    <dgm:cxn modelId="{09A0377C-A6B3-42E5-B4D4-0495AA131167}" srcId="{D421C176-F130-48CF-88B5-1200C5FAE3B6}" destId="{C6545D00-3AA2-482E-9CE7-A6926755A8AF}" srcOrd="0" destOrd="0" parTransId="{E4EEFA51-CAF5-442A-8EDB-FF3988B40962}" sibTransId="{AC5B3821-C6CD-4B3C-ABA8-16618F3E6A55}"/>
    <dgm:cxn modelId="{83FF6DB9-3E73-4B8E-AA24-DBB63FBB41B2}" type="presOf" srcId="{D421C176-F130-48CF-88B5-1200C5FAE3B6}" destId="{7EB8E3E7-02E2-4D33-A42E-44654285DAE3}" srcOrd="0" destOrd="0" presId="urn:microsoft.com/office/officeart/2018/2/layout/IconVerticalSolidList"/>
    <dgm:cxn modelId="{FEF9ACD2-95FC-4738-8E0E-3669713F1638}" type="presOf" srcId="{C6545D00-3AA2-482E-9CE7-A6926755A8AF}" destId="{E42EF4AD-0E7A-4498-AD5B-826EC2075D18}" srcOrd="0" destOrd="0" presId="urn:microsoft.com/office/officeart/2018/2/layout/IconVerticalSolidList"/>
    <dgm:cxn modelId="{FB84F7EF-11C3-429B-BB5D-79B8FB2ED862}" srcId="{D421C176-F130-48CF-88B5-1200C5FAE3B6}" destId="{B2905469-7575-4D99-ADED-672E139512E6}" srcOrd="1" destOrd="0" parTransId="{C1060E5E-EC9C-4DED-ADC8-36DAA17FFC63}" sibTransId="{3D14F772-FDB6-4AF2-BAC2-ED81B129573E}"/>
    <dgm:cxn modelId="{D0F13881-FABA-48CC-849D-D5E7192949EA}" type="presParOf" srcId="{7EB8E3E7-02E2-4D33-A42E-44654285DAE3}" destId="{68A3EB32-9C2E-423A-9FF1-466A9C7D6CD0}" srcOrd="0" destOrd="0" presId="urn:microsoft.com/office/officeart/2018/2/layout/IconVerticalSolidList"/>
    <dgm:cxn modelId="{FF26BCB6-D35C-4C9D-9ACF-D3D543B67B28}" type="presParOf" srcId="{68A3EB32-9C2E-423A-9FF1-466A9C7D6CD0}" destId="{E8BE04A7-CDC3-4935-9033-8AFA95EDA1B4}" srcOrd="0" destOrd="0" presId="urn:microsoft.com/office/officeart/2018/2/layout/IconVerticalSolidList"/>
    <dgm:cxn modelId="{C5E90E1C-75B2-493D-A48A-E446EC0E7534}" type="presParOf" srcId="{68A3EB32-9C2E-423A-9FF1-466A9C7D6CD0}" destId="{BA0CC6A3-576F-490F-9B50-BEB9DA0A6A1F}" srcOrd="1" destOrd="0" presId="urn:microsoft.com/office/officeart/2018/2/layout/IconVerticalSolidList"/>
    <dgm:cxn modelId="{04D0817B-BDEA-454F-AAEC-7FFA4942205E}" type="presParOf" srcId="{68A3EB32-9C2E-423A-9FF1-466A9C7D6CD0}" destId="{87E85C56-5D04-4DA3-BC3E-7E82D75DC83A}" srcOrd="2" destOrd="0" presId="urn:microsoft.com/office/officeart/2018/2/layout/IconVerticalSolidList"/>
    <dgm:cxn modelId="{0A361262-5957-48F3-8098-DCBEB7CB0784}" type="presParOf" srcId="{68A3EB32-9C2E-423A-9FF1-466A9C7D6CD0}" destId="{E42EF4AD-0E7A-4498-AD5B-826EC2075D18}" srcOrd="3" destOrd="0" presId="urn:microsoft.com/office/officeart/2018/2/layout/IconVerticalSolidList"/>
    <dgm:cxn modelId="{4F4C6901-02B0-4A37-9C42-9F44122DAFE4}" type="presParOf" srcId="{7EB8E3E7-02E2-4D33-A42E-44654285DAE3}" destId="{7664B56E-271C-47B9-9A77-7ECFE075F725}" srcOrd="1" destOrd="0" presId="urn:microsoft.com/office/officeart/2018/2/layout/IconVerticalSolidList"/>
    <dgm:cxn modelId="{A3C1254E-0371-4AA4-9C3A-5935172DF923}" type="presParOf" srcId="{7EB8E3E7-02E2-4D33-A42E-44654285DAE3}" destId="{8A3925C8-0E64-4A46-AFD0-F420CB12EEAD}" srcOrd="2" destOrd="0" presId="urn:microsoft.com/office/officeart/2018/2/layout/IconVerticalSolidList"/>
    <dgm:cxn modelId="{2F1E40AA-AF2F-4AAD-849A-F9DD7D3655EC}" type="presParOf" srcId="{8A3925C8-0E64-4A46-AFD0-F420CB12EEAD}" destId="{5986B640-DCBD-4D1D-A54D-B6128CBABB2A}" srcOrd="0" destOrd="0" presId="urn:microsoft.com/office/officeart/2018/2/layout/IconVerticalSolidList"/>
    <dgm:cxn modelId="{BC8DB194-E665-487E-A4A9-851C286ED1F0}" type="presParOf" srcId="{8A3925C8-0E64-4A46-AFD0-F420CB12EEAD}" destId="{35AFB0E9-7B0B-460D-924C-5C56C51EBB44}" srcOrd="1" destOrd="0" presId="urn:microsoft.com/office/officeart/2018/2/layout/IconVerticalSolidList"/>
    <dgm:cxn modelId="{6F4A5D59-4CD9-4312-A8C3-B06F574DC2E2}" type="presParOf" srcId="{8A3925C8-0E64-4A46-AFD0-F420CB12EEAD}" destId="{5693B7F5-D0B3-4821-AA31-7B6732991F2D}" srcOrd="2" destOrd="0" presId="urn:microsoft.com/office/officeart/2018/2/layout/IconVerticalSolidList"/>
    <dgm:cxn modelId="{560DA732-C29B-4BF4-9A02-5A557C3C53FB}" type="presParOf" srcId="{8A3925C8-0E64-4A46-AFD0-F420CB12EEAD}" destId="{7A5C5705-0016-4AE3-85E1-EE7D6E7A9F40}" srcOrd="3" destOrd="0" presId="urn:microsoft.com/office/officeart/2018/2/layout/IconVerticalSolidList"/>
    <dgm:cxn modelId="{9F14C685-D529-4872-A6E2-E31913721BEB}" type="presParOf" srcId="{7EB8E3E7-02E2-4D33-A42E-44654285DAE3}" destId="{956F8AC5-7CDD-42FA-A373-B3909823142E}" srcOrd="3" destOrd="0" presId="urn:microsoft.com/office/officeart/2018/2/layout/IconVerticalSolidList"/>
    <dgm:cxn modelId="{9D4C7093-9C38-40CD-96EF-3C74B6B461DE}" type="presParOf" srcId="{7EB8E3E7-02E2-4D33-A42E-44654285DAE3}" destId="{F018A8BD-0B07-40C4-A2E1-BBA3D72F401B}" srcOrd="4" destOrd="0" presId="urn:microsoft.com/office/officeart/2018/2/layout/IconVerticalSolidList"/>
    <dgm:cxn modelId="{FDCF6742-BB5B-420C-A2B3-687CE4AB80EE}" type="presParOf" srcId="{F018A8BD-0B07-40C4-A2E1-BBA3D72F401B}" destId="{45C8B73B-302B-4939-A452-A1DB3445A079}" srcOrd="0" destOrd="0" presId="urn:microsoft.com/office/officeart/2018/2/layout/IconVerticalSolidList"/>
    <dgm:cxn modelId="{DC9843B9-95BA-4AE9-94D5-C62876B949D9}" type="presParOf" srcId="{F018A8BD-0B07-40C4-A2E1-BBA3D72F401B}" destId="{7956231D-3991-41E0-A6FC-CD6C10483714}" srcOrd="1" destOrd="0" presId="urn:microsoft.com/office/officeart/2018/2/layout/IconVerticalSolidList"/>
    <dgm:cxn modelId="{350017CB-5940-4BF9-A14E-839E4C649967}" type="presParOf" srcId="{F018A8BD-0B07-40C4-A2E1-BBA3D72F401B}" destId="{CF889582-BE23-4E1A-92C3-10FB122B0C03}" srcOrd="2" destOrd="0" presId="urn:microsoft.com/office/officeart/2018/2/layout/IconVerticalSolidList"/>
    <dgm:cxn modelId="{141619A1-C67F-451B-B784-69A26145F6E7}" type="presParOf" srcId="{F018A8BD-0B07-40C4-A2E1-BBA3D72F401B}" destId="{A6BE142C-90CD-4685-A725-40B6DAE91AD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678736-5EC1-436B-99F5-1487BA2349E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3774645-FA3C-4B1E-9391-28B950ADFC45}">
      <dgm:prSet/>
      <dgm:spPr/>
      <dgm:t>
        <a:bodyPr/>
        <a:lstStyle/>
        <a:p>
          <a:pPr>
            <a:lnSpc>
              <a:spcPct val="100000"/>
            </a:lnSpc>
          </a:pPr>
          <a:r>
            <a:rPr lang="en-GB"/>
            <a:t>Always remembers to complete the areas marked as dangerous practice (asterisk on paperwork)</a:t>
          </a:r>
          <a:endParaRPr lang="en-US"/>
        </a:p>
      </dgm:t>
    </dgm:pt>
    <dgm:pt modelId="{48FEADEB-E29A-407C-9910-CE668392D8D0}" type="parTrans" cxnId="{AF2D4416-5628-4306-AA01-BF600B529F17}">
      <dgm:prSet/>
      <dgm:spPr/>
      <dgm:t>
        <a:bodyPr/>
        <a:lstStyle/>
        <a:p>
          <a:endParaRPr lang="en-US"/>
        </a:p>
      </dgm:t>
    </dgm:pt>
    <dgm:pt modelId="{CCCCC809-593F-4535-BD3A-B74CBBAE3587}" type="sibTrans" cxnId="{AF2D4416-5628-4306-AA01-BF600B529F17}">
      <dgm:prSet/>
      <dgm:spPr/>
      <dgm:t>
        <a:bodyPr/>
        <a:lstStyle/>
        <a:p>
          <a:endParaRPr lang="en-US"/>
        </a:p>
      </dgm:t>
    </dgm:pt>
    <dgm:pt modelId="{439CF26E-5FA6-41D1-9711-AD54F81CCF6F}">
      <dgm:prSet/>
      <dgm:spPr/>
      <dgm:t>
        <a:bodyPr/>
        <a:lstStyle/>
        <a:p>
          <a:pPr>
            <a:lnSpc>
              <a:spcPct val="100000"/>
            </a:lnSpc>
          </a:pPr>
          <a:r>
            <a:rPr lang="en-GB"/>
            <a:t>Completes all the other areas </a:t>
          </a:r>
          <a:r>
            <a:rPr lang="en-GB" b="1"/>
            <a:t>most</a:t>
          </a:r>
          <a:r>
            <a:rPr lang="en-GB"/>
            <a:t> of the time </a:t>
          </a:r>
          <a:endParaRPr lang="en-US"/>
        </a:p>
      </dgm:t>
    </dgm:pt>
    <dgm:pt modelId="{2E0903C8-25EF-4ACB-87F6-444541F5458B}" type="parTrans" cxnId="{B4F34196-964B-4164-BD3F-BB0BBF7C08E6}">
      <dgm:prSet/>
      <dgm:spPr/>
      <dgm:t>
        <a:bodyPr/>
        <a:lstStyle/>
        <a:p>
          <a:endParaRPr lang="en-US"/>
        </a:p>
      </dgm:t>
    </dgm:pt>
    <dgm:pt modelId="{63DEB9A6-BBF5-4F4E-8971-9A5A6211F040}" type="sibTrans" cxnId="{B4F34196-964B-4164-BD3F-BB0BBF7C08E6}">
      <dgm:prSet/>
      <dgm:spPr/>
      <dgm:t>
        <a:bodyPr/>
        <a:lstStyle/>
        <a:p>
          <a:endParaRPr lang="en-US"/>
        </a:p>
      </dgm:t>
    </dgm:pt>
    <dgm:pt modelId="{3DE3AD26-D7F6-4841-A418-61301D174F48}">
      <dgm:prSet/>
      <dgm:spPr/>
      <dgm:t>
        <a:bodyPr/>
        <a:lstStyle/>
        <a:p>
          <a:pPr>
            <a:lnSpc>
              <a:spcPct val="100000"/>
            </a:lnSpc>
          </a:pPr>
          <a:r>
            <a:rPr lang="en-GB"/>
            <a:t>You can prompt them without doing it for them – if they must be prompted more than once then you need to think about whether that student is competent</a:t>
          </a:r>
          <a:endParaRPr lang="en-US"/>
        </a:p>
      </dgm:t>
    </dgm:pt>
    <dgm:pt modelId="{33E67B3F-DC02-4F4B-86A6-C4D0714D7AFE}" type="parTrans" cxnId="{0E79BE47-3142-46E9-97AF-05306FBE0786}">
      <dgm:prSet/>
      <dgm:spPr/>
      <dgm:t>
        <a:bodyPr/>
        <a:lstStyle/>
        <a:p>
          <a:endParaRPr lang="en-US"/>
        </a:p>
      </dgm:t>
    </dgm:pt>
    <dgm:pt modelId="{12294C36-5C34-4AFB-824E-3D63E29248CC}" type="sibTrans" cxnId="{0E79BE47-3142-46E9-97AF-05306FBE0786}">
      <dgm:prSet/>
      <dgm:spPr/>
      <dgm:t>
        <a:bodyPr/>
        <a:lstStyle/>
        <a:p>
          <a:endParaRPr lang="en-US"/>
        </a:p>
      </dgm:t>
    </dgm:pt>
    <dgm:pt modelId="{B14E2466-6FF1-4A27-9DF1-24BF01605083}" type="pres">
      <dgm:prSet presAssocID="{2C678736-5EC1-436B-99F5-1487BA2349E1}" presName="root" presStyleCnt="0">
        <dgm:presLayoutVars>
          <dgm:dir/>
          <dgm:resizeHandles val="exact"/>
        </dgm:presLayoutVars>
      </dgm:prSet>
      <dgm:spPr/>
    </dgm:pt>
    <dgm:pt modelId="{6B9A17A2-7ABD-44E8-8444-8A2DDF0B79A7}" type="pres">
      <dgm:prSet presAssocID="{A3774645-FA3C-4B1E-9391-28B950ADFC45}" presName="compNode" presStyleCnt="0"/>
      <dgm:spPr/>
    </dgm:pt>
    <dgm:pt modelId="{C8649604-67D8-485E-8DA9-25DD3AEE2101}" type="pres">
      <dgm:prSet presAssocID="{A3774645-FA3C-4B1E-9391-28B950ADFC45}" presName="bgRect" presStyleLbl="bgShp" presStyleIdx="0" presStyleCnt="3"/>
      <dgm:spPr/>
    </dgm:pt>
    <dgm:pt modelId="{6FA6CDAE-5E4F-4585-A68E-A02DBBCB8EA6}" type="pres">
      <dgm:prSet presAssocID="{A3774645-FA3C-4B1E-9391-28B950ADFC4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st Aid Kit"/>
        </a:ext>
      </dgm:extLst>
    </dgm:pt>
    <dgm:pt modelId="{4CC1D39E-0A96-4E3F-9534-00CE2FDA4366}" type="pres">
      <dgm:prSet presAssocID="{A3774645-FA3C-4B1E-9391-28B950ADFC45}" presName="spaceRect" presStyleCnt="0"/>
      <dgm:spPr/>
    </dgm:pt>
    <dgm:pt modelId="{C38B031B-1435-4DC6-8C1C-FA38B6CB1ADA}" type="pres">
      <dgm:prSet presAssocID="{A3774645-FA3C-4B1E-9391-28B950ADFC45}" presName="parTx" presStyleLbl="revTx" presStyleIdx="0" presStyleCnt="3">
        <dgm:presLayoutVars>
          <dgm:chMax val="0"/>
          <dgm:chPref val="0"/>
        </dgm:presLayoutVars>
      </dgm:prSet>
      <dgm:spPr/>
    </dgm:pt>
    <dgm:pt modelId="{B0138564-15A1-4A76-ADE5-1C7760EDCAA9}" type="pres">
      <dgm:prSet presAssocID="{CCCCC809-593F-4535-BD3A-B74CBBAE3587}" presName="sibTrans" presStyleCnt="0"/>
      <dgm:spPr/>
    </dgm:pt>
    <dgm:pt modelId="{7284A618-312B-4E7B-9027-489AB087AD84}" type="pres">
      <dgm:prSet presAssocID="{439CF26E-5FA6-41D1-9711-AD54F81CCF6F}" presName="compNode" presStyleCnt="0"/>
      <dgm:spPr/>
    </dgm:pt>
    <dgm:pt modelId="{D51C18C0-FFD1-40B2-BA01-7542066E52F1}" type="pres">
      <dgm:prSet presAssocID="{439CF26E-5FA6-41D1-9711-AD54F81CCF6F}" presName="bgRect" presStyleLbl="bgShp" presStyleIdx="1" presStyleCnt="3"/>
      <dgm:spPr/>
    </dgm:pt>
    <dgm:pt modelId="{0612BCC4-31CF-4FD2-B4D9-DA37C8BAD13A}" type="pres">
      <dgm:prSet presAssocID="{439CF26E-5FA6-41D1-9711-AD54F81CCF6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F915D5E5-91D3-4053-A426-2A5EA21EBF1F}" type="pres">
      <dgm:prSet presAssocID="{439CF26E-5FA6-41D1-9711-AD54F81CCF6F}" presName="spaceRect" presStyleCnt="0"/>
      <dgm:spPr/>
    </dgm:pt>
    <dgm:pt modelId="{E767A964-0F24-4483-848D-BD6E95775D5F}" type="pres">
      <dgm:prSet presAssocID="{439CF26E-5FA6-41D1-9711-AD54F81CCF6F}" presName="parTx" presStyleLbl="revTx" presStyleIdx="1" presStyleCnt="3">
        <dgm:presLayoutVars>
          <dgm:chMax val="0"/>
          <dgm:chPref val="0"/>
        </dgm:presLayoutVars>
      </dgm:prSet>
      <dgm:spPr/>
    </dgm:pt>
    <dgm:pt modelId="{DF433BBB-5802-4343-9DC4-6C045986A0C1}" type="pres">
      <dgm:prSet presAssocID="{63DEB9A6-BBF5-4F4E-8971-9A5A6211F040}" presName="sibTrans" presStyleCnt="0"/>
      <dgm:spPr/>
    </dgm:pt>
    <dgm:pt modelId="{99496A7C-2BCF-47C2-B002-5A3D0CE93755}" type="pres">
      <dgm:prSet presAssocID="{3DE3AD26-D7F6-4841-A418-61301D174F48}" presName="compNode" presStyleCnt="0"/>
      <dgm:spPr/>
    </dgm:pt>
    <dgm:pt modelId="{F39B6FF3-0DF6-4124-8B84-015872940314}" type="pres">
      <dgm:prSet presAssocID="{3DE3AD26-D7F6-4841-A418-61301D174F48}" presName="bgRect" presStyleLbl="bgShp" presStyleIdx="2" presStyleCnt="3"/>
      <dgm:spPr/>
    </dgm:pt>
    <dgm:pt modelId="{EC31F98D-B17B-422F-A62F-78360ED92A72}" type="pres">
      <dgm:prSet presAssocID="{3DE3AD26-D7F6-4841-A418-61301D174F4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9354099A-FDAC-4F34-8092-EA947104413E}" type="pres">
      <dgm:prSet presAssocID="{3DE3AD26-D7F6-4841-A418-61301D174F48}" presName="spaceRect" presStyleCnt="0"/>
      <dgm:spPr/>
    </dgm:pt>
    <dgm:pt modelId="{84092BA9-413C-4541-828A-2448052F1310}" type="pres">
      <dgm:prSet presAssocID="{3DE3AD26-D7F6-4841-A418-61301D174F48}" presName="parTx" presStyleLbl="revTx" presStyleIdx="2" presStyleCnt="3">
        <dgm:presLayoutVars>
          <dgm:chMax val="0"/>
          <dgm:chPref val="0"/>
        </dgm:presLayoutVars>
      </dgm:prSet>
      <dgm:spPr/>
    </dgm:pt>
  </dgm:ptLst>
  <dgm:cxnLst>
    <dgm:cxn modelId="{AF2D4416-5628-4306-AA01-BF600B529F17}" srcId="{2C678736-5EC1-436B-99F5-1487BA2349E1}" destId="{A3774645-FA3C-4B1E-9391-28B950ADFC45}" srcOrd="0" destOrd="0" parTransId="{48FEADEB-E29A-407C-9910-CE668392D8D0}" sibTransId="{CCCCC809-593F-4535-BD3A-B74CBBAE3587}"/>
    <dgm:cxn modelId="{8EB34360-37C6-48EB-9F33-9EEA119BE15C}" type="presOf" srcId="{2C678736-5EC1-436B-99F5-1487BA2349E1}" destId="{B14E2466-6FF1-4A27-9DF1-24BF01605083}" srcOrd="0" destOrd="0" presId="urn:microsoft.com/office/officeart/2018/2/layout/IconVerticalSolidList"/>
    <dgm:cxn modelId="{0E79BE47-3142-46E9-97AF-05306FBE0786}" srcId="{2C678736-5EC1-436B-99F5-1487BA2349E1}" destId="{3DE3AD26-D7F6-4841-A418-61301D174F48}" srcOrd="2" destOrd="0" parTransId="{33E67B3F-DC02-4F4B-86A6-C4D0714D7AFE}" sibTransId="{12294C36-5C34-4AFB-824E-3D63E29248CC}"/>
    <dgm:cxn modelId="{B4F34196-964B-4164-BD3F-BB0BBF7C08E6}" srcId="{2C678736-5EC1-436B-99F5-1487BA2349E1}" destId="{439CF26E-5FA6-41D1-9711-AD54F81CCF6F}" srcOrd="1" destOrd="0" parTransId="{2E0903C8-25EF-4ACB-87F6-444541F5458B}" sibTransId="{63DEB9A6-BBF5-4F4E-8971-9A5A6211F040}"/>
    <dgm:cxn modelId="{145C309A-5E8E-4C82-9AE2-7AFA76F9C91A}" type="presOf" srcId="{3DE3AD26-D7F6-4841-A418-61301D174F48}" destId="{84092BA9-413C-4541-828A-2448052F1310}" srcOrd="0" destOrd="0" presId="urn:microsoft.com/office/officeart/2018/2/layout/IconVerticalSolidList"/>
    <dgm:cxn modelId="{E0069EA8-C805-4A4E-A30A-5258B5BC8FB2}" type="presOf" srcId="{A3774645-FA3C-4B1E-9391-28B950ADFC45}" destId="{C38B031B-1435-4DC6-8C1C-FA38B6CB1ADA}" srcOrd="0" destOrd="0" presId="urn:microsoft.com/office/officeart/2018/2/layout/IconVerticalSolidList"/>
    <dgm:cxn modelId="{64A24ECE-7241-4BDE-BD8C-7C2A0C794E28}" type="presOf" srcId="{439CF26E-5FA6-41D1-9711-AD54F81CCF6F}" destId="{E767A964-0F24-4483-848D-BD6E95775D5F}" srcOrd="0" destOrd="0" presId="urn:microsoft.com/office/officeart/2018/2/layout/IconVerticalSolidList"/>
    <dgm:cxn modelId="{CE387E49-6C31-4873-B8DC-FE9A45EE6D3D}" type="presParOf" srcId="{B14E2466-6FF1-4A27-9DF1-24BF01605083}" destId="{6B9A17A2-7ABD-44E8-8444-8A2DDF0B79A7}" srcOrd="0" destOrd="0" presId="urn:microsoft.com/office/officeart/2018/2/layout/IconVerticalSolidList"/>
    <dgm:cxn modelId="{93A136CA-2EA9-4869-AF5B-E2BB19F7D0D4}" type="presParOf" srcId="{6B9A17A2-7ABD-44E8-8444-8A2DDF0B79A7}" destId="{C8649604-67D8-485E-8DA9-25DD3AEE2101}" srcOrd="0" destOrd="0" presId="urn:microsoft.com/office/officeart/2018/2/layout/IconVerticalSolidList"/>
    <dgm:cxn modelId="{FD18289D-CA77-4ABE-AE9B-316834696744}" type="presParOf" srcId="{6B9A17A2-7ABD-44E8-8444-8A2DDF0B79A7}" destId="{6FA6CDAE-5E4F-4585-A68E-A02DBBCB8EA6}" srcOrd="1" destOrd="0" presId="urn:microsoft.com/office/officeart/2018/2/layout/IconVerticalSolidList"/>
    <dgm:cxn modelId="{7C22A9B4-C1A4-4715-84E0-31D849B8AF93}" type="presParOf" srcId="{6B9A17A2-7ABD-44E8-8444-8A2DDF0B79A7}" destId="{4CC1D39E-0A96-4E3F-9534-00CE2FDA4366}" srcOrd="2" destOrd="0" presId="urn:microsoft.com/office/officeart/2018/2/layout/IconVerticalSolidList"/>
    <dgm:cxn modelId="{C68CB678-4AEE-4D5D-B54B-9F2706D50D10}" type="presParOf" srcId="{6B9A17A2-7ABD-44E8-8444-8A2DDF0B79A7}" destId="{C38B031B-1435-4DC6-8C1C-FA38B6CB1ADA}" srcOrd="3" destOrd="0" presId="urn:microsoft.com/office/officeart/2018/2/layout/IconVerticalSolidList"/>
    <dgm:cxn modelId="{ED7C17A7-4176-48C0-A7CE-660C454D6566}" type="presParOf" srcId="{B14E2466-6FF1-4A27-9DF1-24BF01605083}" destId="{B0138564-15A1-4A76-ADE5-1C7760EDCAA9}" srcOrd="1" destOrd="0" presId="urn:microsoft.com/office/officeart/2018/2/layout/IconVerticalSolidList"/>
    <dgm:cxn modelId="{14E98C12-3D4B-4829-9147-A65D792C2404}" type="presParOf" srcId="{B14E2466-6FF1-4A27-9DF1-24BF01605083}" destId="{7284A618-312B-4E7B-9027-489AB087AD84}" srcOrd="2" destOrd="0" presId="urn:microsoft.com/office/officeart/2018/2/layout/IconVerticalSolidList"/>
    <dgm:cxn modelId="{A87A3528-16A7-40CF-BAAF-787CA922AF9E}" type="presParOf" srcId="{7284A618-312B-4E7B-9027-489AB087AD84}" destId="{D51C18C0-FFD1-40B2-BA01-7542066E52F1}" srcOrd="0" destOrd="0" presId="urn:microsoft.com/office/officeart/2018/2/layout/IconVerticalSolidList"/>
    <dgm:cxn modelId="{A0BAFD92-FBBA-4537-AE13-EAE88E9BA8AA}" type="presParOf" srcId="{7284A618-312B-4E7B-9027-489AB087AD84}" destId="{0612BCC4-31CF-4FD2-B4D9-DA37C8BAD13A}" srcOrd="1" destOrd="0" presId="urn:microsoft.com/office/officeart/2018/2/layout/IconVerticalSolidList"/>
    <dgm:cxn modelId="{61601B79-CAD8-4A15-9B3A-364969293234}" type="presParOf" srcId="{7284A618-312B-4E7B-9027-489AB087AD84}" destId="{F915D5E5-91D3-4053-A426-2A5EA21EBF1F}" srcOrd="2" destOrd="0" presId="urn:microsoft.com/office/officeart/2018/2/layout/IconVerticalSolidList"/>
    <dgm:cxn modelId="{CB4EEE2F-F277-4F2D-A5F0-AA3AD47EF276}" type="presParOf" srcId="{7284A618-312B-4E7B-9027-489AB087AD84}" destId="{E767A964-0F24-4483-848D-BD6E95775D5F}" srcOrd="3" destOrd="0" presId="urn:microsoft.com/office/officeart/2018/2/layout/IconVerticalSolidList"/>
    <dgm:cxn modelId="{77F775F4-ACC8-42A5-8A6E-84853F537E35}" type="presParOf" srcId="{B14E2466-6FF1-4A27-9DF1-24BF01605083}" destId="{DF433BBB-5802-4343-9DC4-6C045986A0C1}" srcOrd="3" destOrd="0" presId="urn:microsoft.com/office/officeart/2018/2/layout/IconVerticalSolidList"/>
    <dgm:cxn modelId="{82A562CE-6B1A-48D6-9455-AF500CE17978}" type="presParOf" srcId="{B14E2466-6FF1-4A27-9DF1-24BF01605083}" destId="{99496A7C-2BCF-47C2-B002-5A3D0CE93755}" srcOrd="4" destOrd="0" presId="urn:microsoft.com/office/officeart/2018/2/layout/IconVerticalSolidList"/>
    <dgm:cxn modelId="{78683AC9-300F-4063-B5C5-A9129A0393F1}" type="presParOf" srcId="{99496A7C-2BCF-47C2-B002-5A3D0CE93755}" destId="{F39B6FF3-0DF6-4124-8B84-015872940314}" srcOrd="0" destOrd="0" presId="urn:microsoft.com/office/officeart/2018/2/layout/IconVerticalSolidList"/>
    <dgm:cxn modelId="{FCE4C3FB-7F2A-426A-BBA6-5955309942FE}" type="presParOf" srcId="{99496A7C-2BCF-47C2-B002-5A3D0CE93755}" destId="{EC31F98D-B17B-422F-A62F-78360ED92A72}" srcOrd="1" destOrd="0" presId="urn:microsoft.com/office/officeart/2018/2/layout/IconVerticalSolidList"/>
    <dgm:cxn modelId="{C6D05B3A-6A19-4C47-8563-EC001D2028CE}" type="presParOf" srcId="{99496A7C-2BCF-47C2-B002-5A3D0CE93755}" destId="{9354099A-FDAC-4F34-8092-EA947104413E}" srcOrd="2" destOrd="0" presId="urn:microsoft.com/office/officeart/2018/2/layout/IconVerticalSolidList"/>
    <dgm:cxn modelId="{8F684537-0004-406D-9745-AF262114B909}" type="presParOf" srcId="{99496A7C-2BCF-47C2-B002-5A3D0CE93755}" destId="{84092BA9-413C-4541-828A-2448052F13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445767-3C9A-4192-8960-5454EDBBCBC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D48E768-65DD-4521-8ABB-A77DC59B9BD5}">
      <dgm:prSet/>
      <dgm:spPr/>
      <dgm:t>
        <a:bodyPr/>
        <a:lstStyle/>
        <a:p>
          <a:pPr>
            <a:lnSpc>
              <a:spcPct val="100000"/>
            </a:lnSpc>
          </a:pPr>
          <a:r>
            <a:rPr lang="en-GB"/>
            <a:t>Misses </a:t>
          </a:r>
          <a:r>
            <a:rPr lang="en-GB" b="1"/>
            <a:t>one</a:t>
          </a:r>
          <a:r>
            <a:rPr lang="en-GB"/>
            <a:t> of the areas of dangerous practice on </a:t>
          </a:r>
          <a:r>
            <a:rPr lang="en-GB" b="1"/>
            <a:t>one</a:t>
          </a:r>
          <a:r>
            <a:rPr lang="en-GB"/>
            <a:t> examination – the assessment should be terminated, and the form marked as a fail</a:t>
          </a:r>
          <a:endParaRPr lang="en-US"/>
        </a:p>
      </dgm:t>
    </dgm:pt>
    <dgm:pt modelId="{27364969-57C7-4F75-B71C-97AD99C90994}" type="parTrans" cxnId="{17372D45-8CBF-4D83-9F1F-790DBBFDB048}">
      <dgm:prSet/>
      <dgm:spPr/>
      <dgm:t>
        <a:bodyPr/>
        <a:lstStyle/>
        <a:p>
          <a:endParaRPr lang="en-US"/>
        </a:p>
      </dgm:t>
    </dgm:pt>
    <dgm:pt modelId="{DE6BA974-5718-4FC9-8517-2E870BAA43B9}" type="sibTrans" cxnId="{17372D45-8CBF-4D83-9F1F-790DBBFDB048}">
      <dgm:prSet/>
      <dgm:spPr/>
      <dgm:t>
        <a:bodyPr/>
        <a:lstStyle/>
        <a:p>
          <a:endParaRPr lang="en-US"/>
        </a:p>
      </dgm:t>
    </dgm:pt>
    <dgm:pt modelId="{1511D577-02A3-46AB-A43D-B6FDC60FF53A}">
      <dgm:prSet/>
      <dgm:spPr/>
      <dgm:t>
        <a:bodyPr/>
        <a:lstStyle/>
        <a:p>
          <a:pPr>
            <a:lnSpc>
              <a:spcPct val="100000"/>
            </a:lnSpc>
          </a:pPr>
          <a:r>
            <a:rPr lang="en-GB"/>
            <a:t>Misses one of the other areas more than you would expect, even though you may have prompted them</a:t>
          </a:r>
          <a:endParaRPr lang="en-US"/>
        </a:p>
      </dgm:t>
    </dgm:pt>
    <dgm:pt modelId="{89115CC7-E33B-46CE-8E27-625B9B6B42C9}" type="parTrans" cxnId="{95B28F86-D5F4-4720-891F-022D8027748F}">
      <dgm:prSet/>
      <dgm:spPr/>
      <dgm:t>
        <a:bodyPr/>
        <a:lstStyle/>
        <a:p>
          <a:endParaRPr lang="en-US"/>
        </a:p>
      </dgm:t>
    </dgm:pt>
    <dgm:pt modelId="{A5270C2E-C83A-4113-AD49-434A4C1A637E}" type="sibTrans" cxnId="{95B28F86-D5F4-4720-891F-022D8027748F}">
      <dgm:prSet/>
      <dgm:spPr/>
      <dgm:t>
        <a:bodyPr/>
        <a:lstStyle/>
        <a:p>
          <a:endParaRPr lang="en-US"/>
        </a:p>
      </dgm:t>
    </dgm:pt>
    <dgm:pt modelId="{962383A0-F9B9-44DE-BDF1-F7A438AB9CEF}" type="pres">
      <dgm:prSet presAssocID="{BB445767-3C9A-4192-8960-5454EDBBCBC5}" presName="root" presStyleCnt="0">
        <dgm:presLayoutVars>
          <dgm:dir/>
          <dgm:resizeHandles val="exact"/>
        </dgm:presLayoutVars>
      </dgm:prSet>
      <dgm:spPr/>
    </dgm:pt>
    <dgm:pt modelId="{97608A60-1CC1-42F9-8217-5BE2DB0B6C57}" type="pres">
      <dgm:prSet presAssocID="{BD48E768-65DD-4521-8ABB-A77DC59B9BD5}" presName="compNode" presStyleCnt="0"/>
      <dgm:spPr/>
    </dgm:pt>
    <dgm:pt modelId="{27F9D155-2D12-44E1-A9F2-5AA403E8BA8D}" type="pres">
      <dgm:prSet presAssocID="{BD48E768-65DD-4521-8ABB-A77DC59B9BD5}" presName="bgRect" presStyleLbl="bgShp" presStyleIdx="0" presStyleCnt="2"/>
      <dgm:spPr/>
    </dgm:pt>
    <dgm:pt modelId="{FFA78344-1189-4755-9BE9-3A9B409E3EA9}" type="pres">
      <dgm:prSet presAssocID="{BD48E768-65DD-4521-8ABB-A77DC59B9BD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peed Bump"/>
        </a:ext>
      </dgm:extLst>
    </dgm:pt>
    <dgm:pt modelId="{F6617E32-5B90-4813-AF5A-1CB5C0DD0CB1}" type="pres">
      <dgm:prSet presAssocID="{BD48E768-65DD-4521-8ABB-A77DC59B9BD5}" presName="spaceRect" presStyleCnt="0"/>
      <dgm:spPr/>
    </dgm:pt>
    <dgm:pt modelId="{47F88F75-AF0B-4288-B25B-28710CA6C04A}" type="pres">
      <dgm:prSet presAssocID="{BD48E768-65DD-4521-8ABB-A77DC59B9BD5}" presName="parTx" presStyleLbl="revTx" presStyleIdx="0" presStyleCnt="2">
        <dgm:presLayoutVars>
          <dgm:chMax val="0"/>
          <dgm:chPref val="0"/>
        </dgm:presLayoutVars>
      </dgm:prSet>
      <dgm:spPr/>
    </dgm:pt>
    <dgm:pt modelId="{9678B4DA-778F-469A-83A9-A9BA5F5D70DE}" type="pres">
      <dgm:prSet presAssocID="{DE6BA974-5718-4FC9-8517-2E870BAA43B9}" presName="sibTrans" presStyleCnt="0"/>
      <dgm:spPr/>
    </dgm:pt>
    <dgm:pt modelId="{70AD7A3D-680E-4A43-8759-DA483ED08577}" type="pres">
      <dgm:prSet presAssocID="{1511D577-02A3-46AB-A43D-B6FDC60FF53A}" presName="compNode" presStyleCnt="0"/>
      <dgm:spPr/>
    </dgm:pt>
    <dgm:pt modelId="{403C99F2-725F-4FE5-A5CD-601BE4BB45DD}" type="pres">
      <dgm:prSet presAssocID="{1511D577-02A3-46AB-A43D-B6FDC60FF53A}" presName="bgRect" presStyleLbl="bgShp" presStyleIdx="1" presStyleCnt="2"/>
      <dgm:spPr/>
    </dgm:pt>
    <dgm:pt modelId="{FDE0B57A-B778-404B-B778-108F6C8F6CF8}" type="pres">
      <dgm:prSet presAssocID="{1511D577-02A3-46AB-A43D-B6FDC60FF53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ximize"/>
        </a:ext>
      </dgm:extLst>
    </dgm:pt>
    <dgm:pt modelId="{EAD03F1E-3585-4FC2-A1CE-4CAF70CBBB17}" type="pres">
      <dgm:prSet presAssocID="{1511D577-02A3-46AB-A43D-B6FDC60FF53A}" presName="spaceRect" presStyleCnt="0"/>
      <dgm:spPr/>
    </dgm:pt>
    <dgm:pt modelId="{DD481C4E-6A57-4FD9-8610-C304B41CBEA5}" type="pres">
      <dgm:prSet presAssocID="{1511D577-02A3-46AB-A43D-B6FDC60FF53A}" presName="parTx" presStyleLbl="revTx" presStyleIdx="1" presStyleCnt="2">
        <dgm:presLayoutVars>
          <dgm:chMax val="0"/>
          <dgm:chPref val="0"/>
        </dgm:presLayoutVars>
      </dgm:prSet>
      <dgm:spPr/>
    </dgm:pt>
  </dgm:ptLst>
  <dgm:cxnLst>
    <dgm:cxn modelId="{17372D45-8CBF-4D83-9F1F-790DBBFDB048}" srcId="{BB445767-3C9A-4192-8960-5454EDBBCBC5}" destId="{BD48E768-65DD-4521-8ABB-A77DC59B9BD5}" srcOrd="0" destOrd="0" parTransId="{27364969-57C7-4F75-B71C-97AD99C90994}" sibTransId="{DE6BA974-5718-4FC9-8517-2E870BAA43B9}"/>
    <dgm:cxn modelId="{A7692868-7559-4E52-B135-CF0294305144}" type="presOf" srcId="{BD48E768-65DD-4521-8ABB-A77DC59B9BD5}" destId="{47F88F75-AF0B-4288-B25B-28710CA6C04A}" srcOrd="0" destOrd="0" presId="urn:microsoft.com/office/officeart/2018/2/layout/IconVerticalSolidList"/>
    <dgm:cxn modelId="{53C42955-D2AA-470A-9EFD-7F0C1A2CCA7F}" type="presOf" srcId="{BB445767-3C9A-4192-8960-5454EDBBCBC5}" destId="{962383A0-F9B9-44DE-BDF1-F7A438AB9CEF}" srcOrd="0" destOrd="0" presId="urn:microsoft.com/office/officeart/2018/2/layout/IconVerticalSolidList"/>
    <dgm:cxn modelId="{95B28F86-D5F4-4720-891F-022D8027748F}" srcId="{BB445767-3C9A-4192-8960-5454EDBBCBC5}" destId="{1511D577-02A3-46AB-A43D-B6FDC60FF53A}" srcOrd="1" destOrd="0" parTransId="{89115CC7-E33B-46CE-8E27-625B9B6B42C9}" sibTransId="{A5270C2E-C83A-4113-AD49-434A4C1A637E}"/>
    <dgm:cxn modelId="{75130FC8-CF61-42D8-A95F-4891367C4CE9}" type="presOf" srcId="{1511D577-02A3-46AB-A43D-B6FDC60FF53A}" destId="{DD481C4E-6A57-4FD9-8610-C304B41CBEA5}" srcOrd="0" destOrd="0" presId="urn:microsoft.com/office/officeart/2018/2/layout/IconVerticalSolidList"/>
    <dgm:cxn modelId="{D7230224-CCDE-49CF-BEE7-6BA04311AF0C}" type="presParOf" srcId="{962383A0-F9B9-44DE-BDF1-F7A438AB9CEF}" destId="{97608A60-1CC1-42F9-8217-5BE2DB0B6C57}" srcOrd="0" destOrd="0" presId="urn:microsoft.com/office/officeart/2018/2/layout/IconVerticalSolidList"/>
    <dgm:cxn modelId="{681C9B3F-793C-450D-A1C6-E397052F4A08}" type="presParOf" srcId="{97608A60-1CC1-42F9-8217-5BE2DB0B6C57}" destId="{27F9D155-2D12-44E1-A9F2-5AA403E8BA8D}" srcOrd="0" destOrd="0" presId="urn:microsoft.com/office/officeart/2018/2/layout/IconVerticalSolidList"/>
    <dgm:cxn modelId="{B75B8A85-4DEA-4109-9FCF-13E3589ECAB7}" type="presParOf" srcId="{97608A60-1CC1-42F9-8217-5BE2DB0B6C57}" destId="{FFA78344-1189-4755-9BE9-3A9B409E3EA9}" srcOrd="1" destOrd="0" presId="urn:microsoft.com/office/officeart/2018/2/layout/IconVerticalSolidList"/>
    <dgm:cxn modelId="{D9C0A7FF-6075-4662-A094-8ADE00103B23}" type="presParOf" srcId="{97608A60-1CC1-42F9-8217-5BE2DB0B6C57}" destId="{F6617E32-5B90-4813-AF5A-1CB5C0DD0CB1}" srcOrd="2" destOrd="0" presId="urn:microsoft.com/office/officeart/2018/2/layout/IconVerticalSolidList"/>
    <dgm:cxn modelId="{33D79EBB-7127-4E1A-89C1-3B47BE98C498}" type="presParOf" srcId="{97608A60-1CC1-42F9-8217-5BE2DB0B6C57}" destId="{47F88F75-AF0B-4288-B25B-28710CA6C04A}" srcOrd="3" destOrd="0" presId="urn:microsoft.com/office/officeart/2018/2/layout/IconVerticalSolidList"/>
    <dgm:cxn modelId="{25B351C5-AB39-4BC0-91BE-7B38303BA582}" type="presParOf" srcId="{962383A0-F9B9-44DE-BDF1-F7A438AB9CEF}" destId="{9678B4DA-778F-469A-83A9-A9BA5F5D70DE}" srcOrd="1" destOrd="0" presId="urn:microsoft.com/office/officeart/2018/2/layout/IconVerticalSolidList"/>
    <dgm:cxn modelId="{3A2D573F-9804-45F1-9C15-29D0B5D42450}" type="presParOf" srcId="{962383A0-F9B9-44DE-BDF1-F7A438AB9CEF}" destId="{70AD7A3D-680E-4A43-8759-DA483ED08577}" srcOrd="2" destOrd="0" presId="urn:microsoft.com/office/officeart/2018/2/layout/IconVerticalSolidList"/>
    <dgm:cxn modelId="{5251CDBB-7F9A-49EB-95D9-15EF75079234}" type="presParOf" srcId="{70AD7A3D-680E-4A43-8759-DA483ED08577}" destId="{403C99F2-725F-4FE5-A5CD-601BE4BB45DD}" srcOrd="0" destOrd="0" presId="urn:microsoft.com/office/officeart/2018/2/layout/IconVerticalSolidList"/>
    <dgm:cxn modelId="{0D188693-3DF7-438D-AF22-A9271733C7D7}" type="presParOf" srcId="{70AD7A3D-680E-4A43-8759-DA483ED08577}" destId="{FDE0B57A-B778-404B-B778-108F6C8F6CF8}" srcOrd="1" destOrd="0" presId="urn:microsoft.com/office/officeart/2018/2/layout/IconVerticalSolidList"/>
    <dgm:cxn modelId="{F999E9A7-0D4D-4CF2-86F2-E39EC42BED7B}" type="presParOf" srcId="{70AD7A3D-680E-4A43-8759-DA483ED08577}" destId="{EAD03F1E-3585-4FC2-A1CE-4CAF70CBBB17}" srcOrd="2" destOrd="0" presId="urn:microsoft.com/office/officeart/2018/2/layout/IconVerticalSolidList"/>
    <dgm:cxn modelId="{5D187237-D133-47F7-89BB-D3FB23EAA05A}" type="presParOf" srcId="{70AD7A3D-680E-4A43-8759-DA483ED08577}" destId="{DD481C4E-6A57-4FD9-8610-C304B41CBEA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D8708A-2980-4DA8-9A48-EED33EA5D61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B433FC7-D4B7-481D-B33E-4D594F6BB6D7}">
      <dgm:prSet/>
      <dgm:spPr/>
      <dgm:t>
        <a:bodyPr/>
        <a:lstStyle/>
        <a:p>
          <a:pPr>
            <a:lnSpc>
              <a:spcPct val="100000"/>
            </a:lnSpc>
          </a:pPr>
          <a:r>
            <a:rPr lang="en-GB" dirty="0"/>
            <a:t>These are conducted by either the practice educator or the student liaison.  Two topic areas for each year, to be completed between the beginning of May and middle of June.</a:t>
          </a:r>
          <a:endParaRPr lang="en-US" dirty="0"/>
        </a:p>
      </dgm:t>
    </dgm:pt>
    <dgm:pt modelId="{9B1F16DB-1FBD-4F9F-A6D1-613A08864D20}" type="parTrans" cxnId="{D4671F45-774F-4140-8770-3281FE929B81}">
      <dgm:prSet/>
      <dgm:spPr/>
      <dgm:t>
        <a:bodyPr/>
        <a:lstStyle/>
        <a:p>
          <a:endParaRPr lang="en-US"/>
        </a:p>
      </dgm:t>
    </dgm:pt>
    <dgm:pt modelId="{9CD0734A-0420-4BC8-9DE7-097826EBBF8E}" type="sibTrans" cxnId="{D4671F45-774F-4140-8770-3281FE929B81}">
      <dgm:prSet/>
      <dgm:spPr/>
      <dgm:t>
        <a:bodyPr/>
        <a:lstStyle/>
        <a:p>
          <a:endParaRPr lang="en-US"/>
        </a:p>
      </dgm:t>
    </dgm:pt>
    <dgm:pt modelId="{DF9528B7-849D-43DA-A379-317BBB5894D1}">
      <dgm:prSet/>
      <dgm:spPr/>
      <dgm:t>
        <a:bodyPr/>
        <a:lstStyle/>
        <a:p>
          <a:pPr>
            <a:lnSpc>
              <a:spcPct val="100000"/>
            </a:lnSpc>
          </a:pPr>
          <a:r>
            <a:rPr lang="en-GB"/>
            <a:t>There is a marking guide for these assessments which can be found in the assessor training booklet.</a:t>
          </a:r>
          <a:endParaRPr lang="en-US"/>
        </a:p>
      </dgm:t>
    </dgm:pt>
    <dgm:pt modelId="{6FF1477A-9393-475B-8262-AD40FC66BB7D}" type="parTrans" cxnId="{647E806B-5C7C-4C6E-B913-86138BC973A4}">
      <dgm:prSet/>
      <dgm:spPr/>
      <dgm:t>
        <a:bodyPr/>
        <a:lstStyle/>
        <a:p>
          <a:endParaRPr lang="en-US"/>
        </a:p>
      </dgm:t>
    </dgm:pt>
    <dgm:pt modelId="{339BF901-EC8F-485F-9C44-D2B816BD5F36}" type="sibTrans" cxnId="{647E806B-5C7C-4C6E-B913-86138BC973A4}">
      <dgm:prSet/>
      <dgm:spPr/>
      <dgm:t>
        <a:bodyPr/>
        <a:lstStyle/>
        <a:p>
          <a:endParaRPr lang="en-US"/>
        </a:p>
      </dgm:t>
    </dgm:pt>
    <dgm:pt modelId="{5918B0C0-4366-4F62-B7F6-24C4B62F51E9}">
      <dgm:prSet/>
      <dgm:spPr/>
      <dgm:t>
        <a:bodyPr/>
        <a:lstStyle/>
        <a:p>
          <a:pPr>
            <a:lnSpc>
              <a:spcPct val="100000"/>
            </a:lnSpc>
          </a:pPr>
          <a:r>
            <a:rPr lang="en-GB"/>
            <a:t>Students must pass both to pass this section. If either section is failed at first attempt, it can be treated as formative and retaken prior to the exam board.</a:t>
          </a:r>
          <a:endParaRPr lang="en-US"/>
        </a:p>
      </dgm:t>
    </dgm:pt>
    <dgm:pt modelId="{68640A9F-5547-460C-AD8B-8280FAEC4CD9}" type="parTrans" cxnId="{03229970-9724-4BB0-9A03-B43AF3DE2D5A}">
      <dgm:prSet/>
      <dgm:spPr/>
      <dgm:t>
        <a:bodyPr/>
        <a:lstStyle/>
        <a:p>
          <a:endParaRPr lang="en-US"/>
        </a:p>
      </dgm:t>
    </dgm:pt>
    <dgm:pt modelId="{5358CA98-6432-4A09-9A09-C5BD89713E48}" type="sibTrans" cxnId="{03229970-9724-4BB0-9A03-B43AF3DE2D5A}">
      <dgm:prSet/>
      <dgm:spPr/>
      <dgm:t>
        <a:bodyPr/>
        <a:lstStyle/>
        <a:p>
          <a:endParaRPr lang="en-US"/>
        </a:p>
      </dgm:t>
    </dgm:pt>
    <dgm:pt modelId="{65AFE3C8-FEFE-4680-ACF4-A999C0EA4D3B}" type="pres">
      <dgm:prSet presAssocID="{A8D8708A-2980-4DA8-9A48-EED33EA5D619}" presName="root" presStyleCnt="0">
        <dgm:presLayoutVars>
          <dgm:dir/>
          <dgm:resizeHandles val="exact"/>
        </dgm:presLayoutVars>
      </dgm:prSet>
      <dgm:spPr/>
    </dgm:pt>
    <dgm:pt modelId="{A6B3DE39-11EC-4A8F-B184-EB6B3D82592A}" type="pres">
      <dgm:prSet presAssocID="{AB433FC7-D4B7-481D-B33E-4D594F6BB6D7}" presName="compNode" presStyleCnt="0"/>
      <dgm:spPr/>
    </dgm:pt>
    <dgm:pt modelId="{016CFE84-8E53-460A-A855-170D0363DBB9}" type="pres">
      <dgm:prSet presAssocID="{AB433FC7-D4B7-481D-B33E-4D594F6BB6D7}" presName="bgRect" presStyleLbl="bgShp" presStyleIdx="0" presStyleCnt="3"/>
      <dgm:spPr/>
    </dgm:pt>
    <dgm:pt modelId="{5E7F0281-AF22-4861-AACF-22A9C7A11205}" type="pres">
      <dgm:prSet presAssocID="{AB433FC7-D4B7-481D-B33E-4D594F6BB6D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473F6B32-5236-460A-9EA4-AE10D942350A}" type="pres">
      <dgm:prSet presAssocID="{AB433FC7-D4B7-481D-B33E-4D594F6BB6D7}" presName="spaceRect" presStyleCnt="0"/>
      <dgm:spPr/>
    </dgm:pt>
    <dgm:pt modelId="{C4F4F4A6-BBC4-4451-898C-EFFE780EB7F7}" type="pres">
      <dgm:prSet presAssocID="{AB433FC7-D4B7-481D-B33E-4D594F6BB6D7}" presName="parTx" presStyleLbl="revTx" presStyleIdx="0" presStyleCnt="3">
        <dgm:presLayoutVars>
          <dgm:chMax val="0"/>
          <dgm:chPref val="0"/>
        </dgm:presLayoutVars>
      </dgm:prSet>
      <dgm:spPr/>
    </dgm:pt>
    <dgm:pt modelId="{1780100B-E958-43ED-8383-52D45F67E0E9}" type="pres">
      <dgm:prSet presAssocID="{9CD0734A-0420-4BC8-9DE7-097826EBBF8E}" presName="sibTrans" presStyleCnt="0"/>
      <dgm:spPr/>
    </dgm:pt>
    <dgm:pt modelId="{B89EA313-0723-4300-845F-56EFA318D903}" type="pres">
      <dgm:prSet presAssocID="{DF9528B7-849D-43DA-A379-317BBB5894D1}" presName="compNode" presStyleCnt="0"/>
      <dgm:spPr/>
    </dgm:pt>
    <dgm:pt modelId="{281C9F68-6197-48AF-832B-F8E0C7F90919}" type="pres">
      <dgm:prSet presAssocID="{DF9528B7-849D-43DA-A379-317BBB5894D1}" presName="bgRect" presStyleLbl="bgShp" presStyleIdx="1" presStyleCnt="3"/>
      <dgm:spPr/>
    </dgm:pt>
    <dgm:pt modelId="{075D5A0C-31E3-463A-B021-A8F768C82D43}" type="pres">
      <dgm:prSet presAssocID="{DF9528B7-849D-43DA-A379-317BBB5894D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esentation with Checklist"/>
        </a:ext>
      </dgm:extLst>
    </dgm:pt>
    <dgm:pt modelId="{732B7584-2264-44E2-8D1C-3048B2BB433B}" type="pres">
      <dgm:prSet presAssocID="{DF9528B7-849D-43DA-A379-317BBB5894D1}" presName="spaceRect" presStyleCnt="0"/>
      <dgm:spPr/>
    </dgm:pt>
    <dgm:pt modelId="{3FE696A1-14AB-4E1C-A333-DC00BCB3FC25}" type="pres">
      <dgm:prSet presAssocID="{DF9528B7-849D-43DA-A379-317BBB5894D1}" presName="parTx" presStyleLbl="revTx" presStyleIdx="1" presStyleCnt="3">
        <dgm:presLayoutVars>
          <dgm:chMax val="0"/>
          <dgm:chPref val="0"/>
        </dgm:presLayoutVars>
      </dgm:prSet>
      <dgm:spPr/>
    </dgm:pt>
    <dgm:pt modelId="{BC410F1F-A65B-4237-8C6C-F5FC47845E12}" type="pres">
      <dgm:prSet presAssocID="{339BF901-EC8F-485F-9C44-D2B816BD5F36}" presName="sibTrans" presStyleCnt="0"/>
      <dgm:spPr/>
    </dgm:pt>
    <dgm:pt modelId="{FDA72495-E38D-4D44-912D-75DAB3C3A6C5}" type="pres">
      <dgm:prSet presAssocID="{5918B0C0-4366-4F62-B7F6-24C4B62F51E9}" presName="compNode" presStyleCnt="0"/>
      <dgm:spPr/>
    </dgm:pt>
    <dgm:pt modelId="{6861D86F-97F6-484B-95A4-FF4742F8DDC8}" type="pres">
      <dgm:prSet presAssocID="{5918B0C0-4366-4F62-B7F6-24C4B62F51E9}" presName="bgRect" presStyleLbl="bgShp" presStyleIdx="2" presStyleCnt="3"/>
      <dgm:spPr/>
    </dgm:pt>
    <dgm:pt modelId="{EE03C87E-66CD-48BD-80EB-C07EE76B08B4}" type="pres">
      <dgm:prSet presAssocID="{5918B0C0-4366-4F62-B7F6-24C4B62F51E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orbidden"/>
        </a:ext>
      </dgm:extLst>
    </dgm:pt>
    <dgm:pt modelId="{F591CAAB-3EFE-4602-826E-D7EB51641B12}" type="pres">
      <dgm:prSet presAssocID="{5918B0C0-4366-4F62-B7F6-24C4B62F51E9}" presName="spaceRect" presStyleCnt="0"/>
      <dgm:spPr/>
    </dgm:pt>
    <dgm:pt modelId="{165735BE-0A8B-4E90-B880-387EF950BCC4}" type="pres">
      <dgm:prSet presAssocID="{5918B0C0-4366-4F62-B7F6-24C4B62F51E9}" presName="parTx" presStyleLbl="revTx" presStyleIdx="2" presStyleCnt="3">
        <dgm:presLayoutVars>
          <dgm:chMax val="0"/>
          <dgm:chPref val="0"/>
        </dgm:presLayoutVars>
      </dgm:prSet>
      <dgm:spPr/>
    </dgm:pt>
  </dgm:ptLst>
  <dgm:cxnLst>
    <dgm:cxn modelId="{142D1C3B-FE1E-4FCA-B2F3-2EB914C04E8F}" type="presOf" srcId="{A8D8708A-2980-4DA8-9A48-EED33EA5D619}" destId="{65AFE3C8-FEFE-4680-ACF4-A999C0EA4D3B}" srcOrd="0" destOrd="0" presId="urn:microsoft.com/office/officeart/2018/2/layout/IconVerticalSolidList"/>
    <dgm:cxn modelId="{D4671F45-774F-4140-8770-3281FE929B81}" srcId="{A8D8708A-2980-4DA8-9A48-EED33EA5D619}" destId="{AB433FC7-D4B7-481D-B33E-4D594F6BB6D7}" srcOrd="0" destOrd="0" parTransId="{9B1F16DB-1FBD-4F9F-A6D1-613A08864D20}" sibTransId="{9CD0734A-0420-4BC8-9DE7-097826EBBF8E}"/>
    <dgm:cxn modelId="{647E806B-5C7C-4C6E-B913-86138BC973A4}" srcId="{A8D8708A-2980-4DA8-9A48-EED33EA5D619}" destId="{DF9528B7-849D-43DA-A379-317BBB5894D1}" srcOrd="1" destOrd="0" parTransId="{6FF1477A-9393-475B-8262-AD40FC66BB7D}" sibTransId="{339BF901-EC8F-485F-9C44-D2B816BD5F36}"/>
    <dgm:cxn modelId="{03229970-9724-4BB0-9A03-B43AF3DE2D5A}" srcId="{A8D8708A-2980-4DA8-9A48-EED33EA5D619}" destId="{5918B0C0-4366-4F62-B7F6-24C4B62F51E9}" srcOrd="2" destOrd="0" parTransId="{68640A9F-5547-460C-AD8B-8280FAEC4CD9}" sibTransId="{5358CA98-6432-4A09-9A09-C5BD89713E48}"/>
    <dgm:cxn modelId="{57637EA1-4667-4D0F-A6AB-306EF05568DD}" type="presOf" srcId="{AB433FC7-D4B7-481D-B33E-4D594F6BB6D7}" destId="{C4F4F4A6-BBC4-4451-898C-EFFE780EB7F7}" srcOrd="0" destOrd="0" presId="urn:microsoft.com/office/officeart/2018/2/layout/IconVerticalSolidList"/>
    <dgm:cxn modelId="{A504FFB2-5198-4693-AE73-8B9BA0FF7182}" type="presOf" srcId="{5918B0C0-4366-4F62-B7F6-24C4B62F51E9}" destId="{165735BE-0A8B-4E90-B880-387EF950BCC4}" srcOrd="0" destOrd="0" presId="urn:microsoft.com/office/officeart/2018/2/layout/IconVerticalSolidList"/>
    <dgm:cxn modelId="{7E6744B4-44FA-4483-9CC8-9F26F2062E23}" type="presOf" srcId="{DF9528B7-849D-43DA-A379-317BBB5894D1}" destId="{3FE696A1-14AB-4E1C-A333-DC00BCB3FC25}" srcOrd="0" destOrd="0" presId="urn:microsoft.com/office/officeart/2018/2/layout/IconVerticalSolidList"/>
    <dgm:cxn modelId="{6470C1F5-A90D-4A64-A5E4-E7833443520C}" type="presParOf" srcId="{65AFE3C8-FEFE-4680-ACF4-A999C0EA4D3B}" destId="{A6B3DE39-11EC-4A8F-B184-EB6B3D82592A}" srcOrd="0" destOrd="0" presId="urn:microsoft.com/office/officeart/2018/2/layout/IconVerticalSolidList"/>
    <dgm:cxn modelId="{5478CC1D-5EE6-43C2-8719-7E759CC010D6}" type="presParOf" srcId="{A6B3DE39-11EC-4A8F-B184-EB6B3D82592A}" destId="{016CFE84-8E53-460A-A855-170D0363DBB9}" srcOrd="0" destOrd="0" presId="urn:microsoft.com/office/officeart/2018/2/layout/IconVerticalSolidList"/>
    <dgm:cxn modelId="{897F08AE-2E3E-4038-A8CC-5A2242F56A50}" type="presParOf" srcId="{A6B3DE39-11EC-4A8F-B184-EB6B3D82592A}" destId="{5E7F0281-AF22-4861-AACF-22A9C7A11205}" srcOrd="1" destOrd="0" presId="urn:microsoft.com/office/officeart/2018/2/layout/IconVerticalSolidList"/>
    <dgm:cxn modelId="{CA612A19-DD5A-44E3-98B7-0B4E21B55C93}" type="presParOf" srcId="{A6B3DE39-11EC-4A8F-B184-EB6B3D82592A}" destId="{473F6B32-5236-460A-9EA4-AE10D942350A}" srcOrd="2" destOrd="0" presId="urn:microsoft.com/office/officeart/2018/2/layout/IconVerticalSolidList"/>
    <dgm:cxn modelId="{DB29C41D-2249-475D-BEC8-489FD91A6693}" type="presParOf" srcId="{A6B3DE39-11EC-4A8F-B184-EB6B3D82592A}" destId="{C4F4F4A6-BBC4-4451-898C-EFFE780EB7F7}" srcOrd="3" destOrd="0" presId="urn:microsoft.com/office/officeart/2018/2/layout/IconVerticalSolidList"/>
    <dgm:cxn modelId="{A4BC3AFC-6668-4267-B5D4-402BF556A708}" type="presParOf" srcId="{65AFE3C8-FEFE-4680-ACF4-A999C0EA4D3B}" destId="{1780100B-E958-43ED-8383-52D45F67E0E9}" srcOrd="1" destOrd="0" presId="urn:microsoft.com/office/officeart/2018/2/layout/IconVerticalSolidList"/>
    <dgm:cxn modelId="{3774A570-A0DD-4A10-B47E-BC3BCA4A0B17}" type="presParOf" srcId="{65AFE3C8-FEFE-4680-ACF4-A999C0EA4D3B}" destId="{B89EA313-0723-4300-845F-56EFA318D903}" srcOrd="2" destOrd="0" presId="urn:microsoft.com/office/officeart/2018/2/layout/IconVerticalSolidList"/>
    <dgm:cxn modelId="{05DABF1C-00AB-43FA-BBDF-D84EE4C5092A}" type="presParOf" srcId="{B89EA313-0723-4300-845F-56EFA318D903}" destId="{281C9F68-6197-48AF-832B-F8E0C7F90919}" srcOrd="0" destOrd="0" presId="urn:microsoft.com/office/officeart/2018/2/layout/IconVerticalSolidList"/>
    <dgm:cxn modelId="{5507948E-DCA2-40F2-87A6-A396F7AF4876}" type="presParOf" srcId="{B89EA313-0723-4300-845F-56EFA318D903}" destId="{075D5A0C-31E3-463A-B021-A8F768C82D43}" srcOrd="1" destOrd="0" presId="urn:microsoft.com/office/officeart/2018/2/layout/IconVerticalSolidList"/>
    <dgm:cxn modelId="{EF5FA63D-EE8D-49B4-8470-624C326AEC4F}" type="presParOf" srcId="{B89EA313-0723-4300-845F-56EFA318D903}" destId="{732B7584-2264-44E2-8D1C-3048B2BB433B}" srcOrd="2" destOrd="0" presId="urn:microsoft.com/office/officeart/2018/2/layout/IconVerticalSolidList"/>
    <dgm:cxn modelId="{C700558C-1507-4A41-A868-65FC01991C00}" type="presParOf" srcId="{B89EA313-0723-4300-845F-56EFA318D903}" destId="{3FE696A1-14AB-4E1C-A333-DC00BCB3FC25}" srcOrd="3" destOrd="0" presId="urn:microsoft.com/office/officeart/2018/2/layout/IconVerticalSolidList"/>
    <dgm:cxn modelId="{F271A643-6503-4B3E-89FE-0E494261FB02}" type="presParOf" srcId="{65AFE3C8-FEFE-4680-ACF4-A999C0EA4D3B}" destId="{BC410F1F-A65B-4237-8C6C-F5FC47845E12}" srcOrd="3" destOrd="0" presId="urn:microsoft.com/office/officeart/2018/2/layout/IconVerticalSolidList"/>
    <dgm:cxn modelId="{F52CBF4A-441F-455B-8712-B540C2605E4A}" type="presParOf" srcId="{65AFE3C8-FEFE-4680-ACF4-A999C0EA4D3B}" destId="{FDA72495-E38D-4D44-912D-75DAB3C3A6C5}" srcOrd="4" destOrd="0" presId="urn:microsoft.com/office/officeart/2018/2/layout/IconVerticalSolidList"/>
    <dgm:cxn modelId="{02975973-723A-4929-A788-6DE623D5CF98}" type="presParOf" srcId="{FDA72495-E38D-4D44-912D-75DAB3C3A6C5}" destId="{6861D86F-97F6-484B-95A4-FF4742F8DDC8}" srcOrd="0" destOrd="0" presId="urn:microsoft.com/office/officeart/2018/2/layout/IconVerticalSolidList"/>
    <dgm:cxn modelId="{1EA0D621-83C6-4314-9069-392F7AE16B80}" type="presParOf" srcId="{FDA72495-E38D-4D44-912D-75DAB3C3A6C5}" destId="{EE03C87E-66CD-48BD-80EB-C07EE76B08B4}" srcOrd="1" destOrd="0" presId="urn:microsoft.com/office/officeart/2018/2/layout/IconVerticalSolidList"/>
    <dgm:cxn modelId="{50F4FE14-1864-47F7-A7BB-43C324D00CCB}" type="presParOf" srcId="{FDA72495-E38D-4D44-912D-75DAB3C3A6C5}" destId="{F591CAAB-3EFE-4602-826E-D7EB51641B12}" srcOrd="2" destOrd="0" presId="urn:microsoft.com/office/officeart/2018/2/layout/IconVerticalSolidList"/>
    <dgm:cxn modelId="{1DDF76D5-1B47-4DC3-ABC1-081E082ED544}" type="presParOf" srcId="{FDA72495-E38D-4D44-912D-75DAB3C3A6C5}" destId="{165735BE-0A8B-4E90-B880-387EF950BCC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C42A8-13D1-4CBD-815D-AF804797C484}">
      <dsp:nvSpPr>
        <dsp:cNvPr id="0" name=""/>
        <dsp:cNvSpPr/>
      </dsp:nvSpPr>
      <dsp:spPr>
        <a:xfrm>
          <a:off x="938775" y="924667"/>
          <a:ext cx="926133" cy="9261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97C46B-8EE3-465B-8A45-94153DA2FD7D}">
      <dsp:nvSpPr>
        <dsp:cNvPr id="0" name=""/>
        <dsp:cNvSpPr/>
      </dsp:nvSpPr>
      <dsp:spPr>
        <a:xfrm>
          <a:off x="372805" y="2141412"/>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GB" sz="1300" kern="1200"/>
            <a:t>to ensure HCPC standards are being met</a:t>
          </a:r>
          <a:endParaRPr lang="en-US" sz="1300" kern="1200"/>
        </a:p>
      </dsp:txBody>
      <dsp:txXfrm>
        <a:off x="372805" y="2141412"/>
        <a:ext cx="2058075" cy="720000"/>
      </dsp:txXfrm>
    </dsp:sp>
    <dsp:sp modelId="{6BAEB8C0-0DE5-415C-921C-2A0CE16921DA}">
      <dsp:nvSpPr>
        <dsp:cNvPr id="0" name=""/>
        <dsp:cNvSpPr/>
      </dsp:nvSpPr>
      <dsp:spPr>
        <a:xfrm>
          <a:off x="3357014" y="924667"/>
          <a:ext cx="926133" cy="9261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597F62-3D05-4275-986F-4E81A48B1913}">
      <dsp:nvSpPr>
        <dsp:cNvPr id="0" name=""/>
        <dsp:cNvSpPr/>
      </dsp:nvSpPr>
      <dsp:spPr>
        <a:xfrm>
          <a:off x="2791043" y="2141412"/>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GB" sz="1300" kern="1200"/>
            <a:t>to ensure we meet the requirements of the CoR education and career framework</a:t>
          </a:r>
          <a:endParaRPr lang="en-US" sz="1300" kern="1200"/>
        </a:p>
      </dsp:txBody>
      <dsp:txXfrm>
        <a:off x="2791043" y="2141412"/>
        <a:ext cx="2058075" cy="720000"/>
      </dsp:txXfrm>
    </dsp:sp>
    <dsp:sp modelId="{B02A92E7-43E1-4C00-8B46-CC2E41D84D16}">
      <dsp:nvSpPr>
        <dsp:cNvPr id="0" name=""/>
        <dsp:cNvSpPr/>
      </dsp:nvSpPr>
      <dsp:spPr>
        <a:xfrm>
          <a:off x="5775252" y="924667"/>
          <a:ext cx="926133" cy="9261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A27A04-BE03-4AF8-A90D-69A6F88C7BB1}">
      <dsp:nvSpPr>
        <dsp:cNvPr id="0" name=""/>
        <dsp:cNvSpPr/>
      </dsp:nvSpPr>
      <dsp:spPr>
        <a:xfrm>
          <a:off x="5209281" y="2141412"/>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GB" sz="1300" kern="1200"/>
            <a:t>to ensure that you have competent and capable colleagues</a:t>
          </a:r>
          <a:endParaRPr lang="en-US" sz="1300" kern="1200"/>
        </a:p>
      </dsp:txBody>
      <dsp:txXfrm>
        <a:off x="5209281" y="2141412"/>
        <a:ext cx="2058075" cy="720000"/>
      </dsp:txXfrm>
    </dsp:sp>
    <dsp:sp modelId="{96D96365-6C7D-4E5D-887C-676DDCCD06A9}">
      <dsp:nvSpPr>
        <dsp:cNvPr id="0" name=""/>
        <dsp:cNvSpPr/>
      </dsp:nvSpPr>
      <dsp:spPr>
        <a:xfrm>
          <a:off x="8193490" y="924667"/>
          <a:ext cx="926133" cy="9261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79D16A-91E1-4381-9F50-F4AB92C2D7BA}">
      <dsp:nvSpPr>
        <dsp:cNvPr id="0" name=""/>
        <dsp:cNvSpPr/>
      </dsp:nvSpPr>
      <dsp:spPr>
        <a:xfrm>
          <a:off x="7627519" y="2141412"/>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GB" sz="1300" kern="1200"/>
            <a:t>to protect the public</a:t>
          </a:r>
          <a:endParaRPr lang="en-US" sz="1300" kern="1200"/>
        </a:p>
      </dsp:txBody>
      <dsp:txXfrm>
        <a:off x="7627519" y="2141412"/>
        <a:ext cx="2058075"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E04A7-CDC3-4935-9033-8AFA95EDA1B4}">
      <dsp:nvSpPr>
        <dsp:cNvPr id="0" name=""/>
        <dsp:cNvSpPr/>
      </dsp:nvSpPr>
      <dsp:spPr>
        <a:xfrm>
          <a:off x="0" y="459"/>
          <a:ext cx="10058399" cy="1074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0CC6A3-576F-490F-9B50-BEB9DA0A6A1F}">
      <dsp:nvSpPr>
        <dsp:cNvPr id="0" name=""/>
        <dsp:cNvSpPr/>
      </dsp:nvSpPr>
      <dsp:spPr>
        <a:xfrm>
          <a:off x="324969" y="242171"/>
          <a:ext cx="590852" cy="5908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2EF4AD-0E7A-4498-AD5B-826EC2075D18}">
      <dsp:nvSpPr>
        <dsp:cNvPr id="0" name=""/>
        <dsp:cNvSpPr/>
      </dsp:nvSpPr>
      <dsp:spPr>
        <a:xfrm>
          <a:off x="1240791" y="459"/>
          <a:ext cx="8817608" cy="107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94" tIns="113694" rIns="113694" bIns="113694" numCol="1" spcCol="1270" anchor="ctr" anchorCtr="0">
          <a:noAutofit/>
        </a:bodyPr>
        <a:lstStyle/>
        <a:p>
          <a:pPr marL="0" lvl="0" indent="0" algn="l" defTabSz="1111250">
            <a:lnSpc>
              <a:spcPct val="100000"/>
            </a:lnSpc>
            <a:spcBef>
              <a:spcPct val="0"/>
            </a:spcBef>
            <a:spcAft>
              <a:spcPct val="35000"/>
            </a:spcAft>
            <a:buNone/>
          </a:pPr>
          <a:r>
            <a:rPr lang="en-GB" sz="2500" kern="1200"/>
            <a:t>Level 4 – ambulatory chest, non-ambulatory chest, appendicular skeleton, axial skeleton</a:t>
          </a:r>
          <a:endParaRPr lang="en-US" sz="2500" kern="1200"/>
        </a:p>
      </dsp:txBody>
      <dsp:txXfrm>
        <a:off x="1240791" y="459"/>
        <a:ext cx="8817608" cy="1074277"/>
      </dsp:txXfrm>
    </dsp:sp>
    <dsp:sp modelId="{5986B640-DCBD-4D1D-A54D-B6128CBABB2A}">
      <dsp:nvSpPr>
        <dsp:cNvPr id="0" name=""/>
        <dsp:cNvSpPr/>
      </dsp:nvSpPr>
      <dsp:spPr>
        <a:xfrm>
          <a:off x="0" y="1343306"/>
          <a:ext cx="10058399" cy="1074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AFB0E9-7B0B-460D-924C-5C56C51EBB44}">
      <dsp:nvSpPr>
        <dsp:cNvPr id="0" name=""/>
        <dsp:cNvSpPr/>
      </dsp:nvSpPr>
      <dsp:spPr>
        <a:xfrm>
          <a:off x="324969" y="1585019"/>
          <a:ext cx="590852" cy="590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5C5705-0016-4AE3-85E1-EE7D6E7A9F40}">
      <dsp:nvSpPr>
        <dsp:cNvPr id="0" name=""/>
        <dsp:cNvSpPr/>
      </dsp:nvSpPr>
      <dsp:spPr>
        <a:xfrm>
          <a:off x="1240791" y="1343306"/>
          <a:ext cx="8817608" cy="107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94" tIns="113694" rIns="113694" bIns="113694" numCol="1" spcCol="1270" anchor="ctr" anchorCtr="0">
          <a:noAutofit/>
        </a:bodyPr>
        <a:lstStyle/>
        <a:p>
          <a:pPr marL="0" lvl="0" indent="0" algn="l" defTabSz="1111250">
            <a:lnSpc>
              <a:spcPct val="100000"/>
            </a:lnSpc>
            <a:spcBef>
              <a:spcPct val="0"/>
            </a:spcBef>
            <a:spcAft>
              <a:spcPct val="35000"/>
            </a:spcAft>
            <a:buNone/>
          </a:pPr>
          <a:r>
            <a:rPr lang="en-GB" sz="2500" kern="1200"/>
            <a:t>Level 5 – mobile chest, CT head, adaptive technique, fluoroscopy/interventional</a:t>
          </a:r>
          <a:endParaRPr lang="en-US" sz="2500" kern="1200"/>
        </a:p>
      </dsp:txBody>
      <dsp:txXfrm>
        <a:off x="1240791" y="1343306"/>
        <a:ext cx="8817608" cy="1074277"/>
      </dsp:txXfrm>
    </dsp:sp>
    <dsp:sp modelId="{45C8B73B-302B-4939-A452-A1DB3445A079}">
      <dsp:nvSpPr>
        <dsp:cNvPr id="0" name=""/>
        <dsp:cNvSpPr/>
      </dsp:nvSpPr>
      <dsp:spPr>
        <a:xfrm>
          <a:off x="0" y="2686153"/>
          <a:ext cx="10058399" cy="1074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56231D-3991-41E0-A6FC-CD6C10483714}">
      <dsp:nvSpPr>
        <dsp:cNvPr id="0" name=""/>
        <dsp:cNvSpPr/>
      </dsp:nvSpPr>
      <dsp:spPr>
        <a:xfrm>
          <a:off x="324969" y="2927866"/>
          <a:ext cx="590852" cy="5908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BE142C-90CD-4685-A725-40B6DAE91AD6}">
      <dsp:nvSpPr>
        <dsp:cNvPr id="0" name=""/>
        <dsp:cNvSpPr/>
      </dsp:nvSpPr>
      <dsp:spPr>
        <a:xfrm>
          <a:off x="1240791" y="2686153"/>
          <a:ext cx="8817608" cy="107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94" tIns="113694" rIns="113694" bIns="113694" numCol="1" spcCol="1270" anchor="ctr" anchorCtr="0">
          <a:noAutofit/>
        </a:bodyPr>
        <a:lstStyle/>
        <a:p>
          <a:pPr marL="0" lvl="0" indent="0" algn="l" defTabSz="1111250">
            <a:lnSpc>
              <a:spcPct val="100000"/>
            </a:lnSpc>
            <a:spcBef>
              <a:spcPct val="0"/>
            </a:spcBef>
            <a:spcAft>
              <a:spcPct val="35000"/>
            </a:spcAft>
            <a:buNone/>
          </a:pPr>
          <a:r>
            <a:rPr lang="en-GB" sz="2500" kern="1200"/>
            <a:t>Level 6 – paediatrics examinations, CT examinations, MRI examinations, theatre examinations</a:t>
          </a:r>
          <a:endParaRPr lang="en-US" sz="2500" kern="1200"/>
        </a:p>
      </dsp:txBody>
      <dsp:txXfrm>
        <a:off x="1240791" y="2686153"/>
        <a:ext cx="8817608" cy="10742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49604-67D8-485E-8DA9-25DD3AEE2101}">
      <dsp:nvSpPr>
        <dsp:cNvPr id="0" name=""/>
        <dsp:cNvSpPr/>
      </dsp:nvSpPr>
      <dsp:spPr>
        <a:xfrm>
          <a:off x="0" y="459"/>
          <a:ext cx="10058399" cy="1074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A6CDAE-5E4F-4585-A68E-A02DBBCB8EA6}">
      <dsp:nvSpPr>
        <dsp:cNvPr id="0" name=""/>
        <dsp:cNvSpPr/>
      </dsp:nvSpPr>
      <dsp:spPr>
        <a:xfrm>
          <a:off x="324969" y="242171"/>
          <a:ext cx="590852" cy="5908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B031B-1435-4DC6-8C1C-FA38B6CB1ADA}">
      <dsp:nvSpPr>
        <dsp:cNvPr id="0" name=""/>
        <dsp:cNvSpPr/>
      </dsp:nvSpPr>
      <dsp:spPr>
        <a:xfrm>
          <a:off x="1240791" y="459"/>
          <a:ext cx="8817608" cy="107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94" tIns="113694" rIns="113694" bIns="113694" numCol="1" spcCol="1270" anchor="ctr" anchorCtr="0">
          <a:noAutofit/>
        </a:bodyPr>
        <a:lstStyle/>
        <a:p>
          <a:pPr marL="0" lvl="0" indent="0" algn="l" defTabSz="844550">
            <a:lnSpc>
              <a:spcPct val="100000"/>
            </a:lnSpc>
            <a:spcBef>
              <a:spcPct val="0"/>
            </a:spcBef>
            <a:spcAft>
              <a:spcPct val="35000"/>
            </a:spcAft>
            <a:buNone/>
          </a:pPr>
          <a:r>
            <a:rPr lang="en-GB" sz="1900" kern="1200"/>
            <a:t>Always remembers to complete the areas marked as dangerous practice (asterisk on paperwork)</a:t>
          </a:r>
          <a:endParaRPr lang="en-US" sz="1900" kern="1200"/>
        </a:p>
      </dsp:txBody>
      <dsp:txXfrm>
        <a:off x="1240791" y="459"/>
        <a:ext cx="8817608" cy="1074277"/>
      </dsp:txXfrm>
    </dsp:sp>
    <dsp:sp modelId="{D51C18C0-FFD1-40B2-BA01-7542066E52F1}">
      <dsp:nvSpPr>
        <dsp:cNvPr id="0" name=""/>
        <dsp:cNvSpPr/>
      </dsp:nvSpPr>
      <dsp:spPr>
        <a:xfrm>
          <a:off x="0" y="1343306"/>
          <a:ext cx="10058399" cy="1074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12BCC4-31CF-4FD2-B4D9-DA37C8BAD13A}">
      <dsp:nvSpPr>
        <dsp:cNvPr id="0" name=""/>
        <dsp:cNvSpPr/>
      </dsp:nvSpPr>
      <dsp:spPr>
        <a:xfrm>
          <a:off x="324969" y="1585019"/>
          <a:ext cx="590852" cy="590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67A964-0F24-4483-848D-BD6E95775D5F}">
      <dsp:nvSpPr>
        <dsp:cNvPr id="0" name=""/>
        <dsp:cNvSpPr/>
      </dsp:nvSpPr>
      <dsp:spPr>
        <a:xfrm>
          <a:off x="1240791" y="1343306"/>
          <a:ext cx="8817608" cy="107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94" tIns="113694" rIns="113694" bIns="113694" numCol="1" spcCol="1270" anchor="ctr" anchorCtr="0">
          <a:noAutofit/>
        </a:bodyPr>
        <a:lstStyle/>
        <a:p>
          <a:pPr marL="0" lvl="0" indent="0" algn="l" defTabSz="844550">
            <a:lnSpc>
              <a:spcPct val="100000"/>
            </a:lnSpc>
            <a:spcBef>
              <a:spcPct val="0"/>
            </a:spcBef>
            <a:spcAft>
              <a:spcPct val="35000"/>
            </a:spcAft>
            <a:buNone/>
          </a:pPr>
          <a:r>
            <a:rPr lang="en-GB" sz="1900" kern="1200"/>
            <a:t>Completes all the other areas </a:t>
          </a:r>
          <a:r>
            <a:rPr lang="en-GB" sz="1900" b="1" kern="1200"/>
            <a:t>most</a:t>
          </a:r>
          <a:r>
            <a:rPr lang="en-GB" sz="1900" kern="1200"/>
            <a:t> of the time </a:t>
          </a:r>
          <a:endParaRPr lang="en-US" sz="1900" kern="1200"/>
        </a:p>
      </dsp:txBody>
      <dsp:txXfrm>
        <a:off x="1240791" y="1343306"/>
        <a:ext cx="8817608" cy="1074277"/>
      </dsp:txXfrm>
    </dsp:sp>
    <dsp:sp modelId="{F39B6FF3-0DF6-4124-8B84-015872940314}">
      <dsp:nvSpPr>
        <dsp:cNvPr id="0" name=""/>
        <dsp:cNvSpPr/>
      </dsp:nvSpPr>
      <dsp:spPr>
        <a:xfrm>
          <a:off x="0" y="2686153"/>
          <a:ext cx="10058399" cy="1074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31F98D-B17B-422F-A62F-78360ED92A72}">
      <dsp:nvSpPr>
        <dsp:cNvPr id="0" name=""/>
        <dsp:cNvSpPr/>
      </dsp:nvSpPr>
      <dsp:spPr>
        <a:xfrm>
          <a:off x="324969" y="2927866"/>
          <a:ext cx="590852" cy="5908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092BA9-413C-4541-828A-2448052F1310}">
      <dsp:nvSpPr>
        <dsp:cNvPr id="0" name=""/>
        <dsp:cNvSpPr/>
      </dsp:nvSpPr>
      <dsp:spPr>
        <a:xfrm>
          <a:off x="1240791" y="2686153"/>
          <a:ext cx="8817608" cy="107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94" tIns="113694" rIns="113694" bIns="113694" numCol="1" spcCol="1270" anchor="ctr" anchorCtr="0">
          <a:noAutofit/>
        </a:bodyPr>
        <a:lstStyle/>
        <a:p>
          <a:pPr marL="0" lvl="0" indent="0" algn="l" defTabSz="844550">
            <a:lnSpc>
              <a:spcPct val="100000"/>
            </a:lnSpc>
            <a:spcBef>
              <a:spcPct val="0"/>
            </a:spcBef>
            <a:spcAft>
              <a:spcPct val="35000"/>
            </a:spcAft>
            <a:buNone/>
          </a:pPr>
          <a:r>
            <a:rPr lang="en-GB" sz="1900" kern="1200"/>
            <a:t>You can prompt them without doing it for them – if they must be prompted more than once then you need to think about whether that student is competent</a:t>
          </a:r>
          <a:endParaRPr lang="en-US" sz="1900" kern="1200"/>
        </a:p>
      </dsp:txBody>
      <dsp:txXfrm>
        <a:off x="1240791" y="2686153"/>
        <a:ext cx="8817608" cy="10742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9D155-2D12-44E1-A9F2-5AA403E8BA8D}">
      <dsp:nvSpPr>
        <dsp:cNvPr id="0" name=""/>
        <dsp:cNvSpPr/>
      </dsp:nvSpPr>
      <dsp:spPr>
        <a:xfrm>
          <a:off x="0" y="611144"/>
          <a:ext cx="10058399" cy="11282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A78344-1189-4755-9BE9-3A9B409E3EA9}">
      <dsp:nvSpPr>
        <dsp:cNvPr id="0" name=""/>
        <dsp:cNvSpPr/>
      </dsp:nvSpPr>
      <dsp:spPr>
        <a:xfrm>
          <a:off x="341300" y="865004"/>
          <a:ext cx="620547" cy="6205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F88F75-AF0B-4288-B25B-28710CA6C04A}">
      <dsp:nvSpPr>
        <dsp:cNvPr id="0" name=""/>
        <dsp:cNvSpPr/>
      </dsp:nvSpPr>
      <dsp:spPr>
        <a:xfrm>
          <a:off x="1303148" y="611144"/>
          <a:ext cx="8755251" cy="112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08" tIns="119408" rIns="119408" bIns="119408" numCol="1" spcCol="1270" anchor="ctr" anchorCtr="0">
          <a:noAutofit/>
        </a:bodyPr>
        <a:lstStyle/>
        <a:p>
          <a:pPr marL="0" lvl="0" indent="0" algn="l" defTabSz="1022350">
            <a:lnSpc>
              <a:spcPct val="100000"/>
            </a:lnSpc>
            <a:spcBef>
              <a:spcPct val="0"/>
            </a:spcBef>
            <a:spcAft>
              <a:spcPct val="35000"/>
            </a:spcAft>
            <a:buNone/>
          </a:pPr>
          <a:r>
            <a:rPr lang="en-GB" sz="2300" kern="1200"/>
            <a:t>Misses </a:t>
          </a:r>
          <a:r>
            <a:rPr lang="en-GB" sz="2300" b="1" kern="1200"/>
            <a:t>one</a:t>
          </a:r>
          <a:r>
            <a:rPr lang="en-GB" sz="2300" kern="1200"/>
            <a:t> of the areas of dangerous practice on </a:t>
          </a:r>
          <a:r>
            <a:rPr lang="en-GB" sz="2300" b="1" kern="1200"/>
            <a:t>one</a:t>
          </a:r>
          <a:r>
            <a:rPr lang="en-GB" sz="2300" kern="1200"/>
            <a:t> examination – the assessment should be terminated, and the form marked as a fail</a:t>
          </a:r>
          <a:endParaRPr lang="en-US" sz="2300" kern="1200"/>
        </a:p>
      </dsp:txBody>
      <dsp:txXfrm>
        <a:off x="1303148" y="611144"/>
        <a:ext cx="8755251" cy="1128267"/>
      </dsp:txXfrm>
    </dsp:sp>
    <dsp:sp modelId="{403C99F2-725F-4FE5-A5CD-601BE4BB45DD}">
      <dsp:nvSpPr>
        <dsp:cNvPr id="0" name=""/>
        <dsp:cNvSpPr/>
      </dsp:nvSpPr>
      <dsp:spPr>
        <a:xfrm>
          <a:off x="0" y="2021478"/>
          <a:ext cx="10058399" cy="11282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E0B57A-B778-404B-B778-108F6C8F6CF8}">
      <dsp:nvSpPr>
        <dsp:cNvPr id="0" name=""/>
        <dsp:cNvSpPr/>
      </dsp:nvSpPr>
      <dsp:spPr>
        <a:xfrm>
          <a:off x="341300" y="2275339"/>
          <a:ext cx="620547" cy="6205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481C4E-6A57-4FD9-8610-C304B41CBEA5}">
      <dsp:nvSpPr>
        <dsp:cNvPr id="0" name=""/>
        <dsp:cNvSpPr/>
      </dsp:nvSpPr>
      <dsp:spPr>
        <a:xfrm>
          <a:off x="1303148" y="2021478"/>
          <a:ext cx="8755251" cy="112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08" tIns="119408" rIns="119408" bIns="119408" numCol="1" spcCol="1270" anchor="ctr" anchorCtr="0">
          <a:noAutofit/>
        </a:bodyPr>
        <a:lstStyle/>
        <a:p>
          <a:pPr marL="0" lvl="0" indent="0" algn="l" defTabSz="1022350">
            <a:lnSpc>
              <a:spcPct val="100000"/>
            </a:lnSpc>
            <a:spcBef>
              <a:spcPct val="0"/>
            </a:spcBef>
            <a:spcAft>
              <a:spcPct val="35000"/>
            </a:spcAft>
            <a:buNone/>
          </a:pPr>
          <a:r>
            <a:rPr lang="en-GB" sz="2300" kern="1200"/>
            <a:t>Misses one of the other areas more than you would expect, even though you may have prompted them</a:t>
          </a:r>
          <a:endParaRPr lang="en-US" sz="2300" kern="1200"/>
        </a:p>
      </dsp:txBody>
      <dsp:txXfrm>
        <a:off x="1303148" y="2021478"/>
        <a:ext cx="8755251" cy="11282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CFE84-8E53-460A-A855-170D0363DBB9}">
      <dsp:nvSpPr>
        <dsp:cNvPr id="0" name=""/>
        <dsp:cNvSpPr/>
      </dsp:nvSpPr>
      <dsp:spPr>
        <a:xfrm>
          <a:off x="0" y="459"/>
          <a:ext cx="10058399" cy="1074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7F0281-AF22-4861-AACF-22A9C7A11205}">
      <dsp:nvSpPr>
        <dsp:cNvPr id="0" name=""/>
        <dsp:cNvSpPr/>
      </dsp:nvSpPr>
      <dsp:spPr>
        <a:xfrm>
          <a:off x="324969" y="242171"/>
          <a:ext cx="590852" cy="5908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F4F4A6-BBC4-4451-898C-EFFE780EB7F7}">
      <dsp:nvSpPr>
        <dsp:cNvPr id="0" name=""/>
        <dsp:cNvSpPr/>
      </dsp:nvSpPr>
      <dsp:spPr>
        <a:xfrm>
          <a:off x="1240791" y="459"/>
          <a:ext cx="8817608" cy="107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94" tIns="113694" rIns="113694" bIns="113694" numCol="1" spcCol="1270" anchor="ctr" anchorCtr="0">
          <a:noAutofit/>
        </a:bodyPr>
        <a:lstStyle/>
        <a:p>
          <a:pPr marL="0" lvl="0" indent="0" algn="l" defTabSz="800100">
            <a:lnSpc>
              <a:spcPct val="100000"/>
            </a:lnSpc>
            <a:spcBef>
              <a:spcPct val="0"/>
            </a:spcBef>
            <a:spcAft>
              <a:spcPct val="35000"/>
            </a:spcAft>
            <a:buNone/>
          </a:pPr>
          <a:r>
            <a:rPr lang="en-GB" sz="1800" kern="1200" dirty="0"/>
            <a:t>These are conducted by either the practice educator or the student liaison.  Two topic areas for each year, to be completed between the beginning of May and middle of June.</a:t>
          </a:r>
          <a:endParaRPr lang="en-US" sz="1800" kern="1200" dirty="0"/>
        </a:p>
      </dsp:txBody>
      <dsp:txXfrm>
        <a:off x="1240791" y="459"/>
        <a:ext cx="8817608" cy="1074277"/>
      </dsp:txXfrm>
    </dsp:sp>
    <dsp:sp modelId="{281C9F68-6197-48AF-832B-F8E0C7F90919}">
      <dsp:nvSpPr>
        <dsp:cNvPr id="0" name=""/>
        <dsp:cNvSpPr/>
      </dsp:nvSpPr>
      <dsp:spPr>
        <a:xfrm>
          <a:off x="0" y="1343306"/>
          <a:ext cx="10058399" cy="1074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5D5A0C-31E3-463A-B021-A8F768C82D43}">
      <dsp:nvSpPr>
        <dsp:cNvPr id="0" name=""/>
        <dsp:cNvSpPr/>
      </dsp:nvSpPr>
      <dsp:spPr>
        <a:xfrm>
          <a:off x="324969" y="1585019"/>
          <a:ext cx="590852" cy="590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E696A1-14AB-4E1C-A333-DC00BCB3FC25}">
      <dsp:nvSpPr>
        <dsp:cNvPr id="0" name=""/>
        <dsp:cNvSpPr/>
      </dsp:nvSpPr>
      <dsp:spPr>
        <a:xfrm>
          <a:off x="1240791" y="1343306"/>
          <a:ext cx="8817608" cy="107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94" tIns="113694" rIns="113694" bIns="113694" numCol="1" spcCol="1270" anchor="ctr" anchorCtr="0">
          <a:noAutofit/>
        </a:bodyPr>
        <a:lstStyle/>
        <a:p>
          <a:pPr marL="0" lvl="0" indent="0" algn="l" defTabSz="800100">
            <a:lnSpc>
              <a:spcPct val="100000"/>
            </a:lnSpc>
            <a:spcBef>
              <a:spcPct val="0"/>
            </a:spcBef>
            <a:spcAft>
              <a:spcPct val="35000"/>
            </a:spcAft>
            <a:buNone/>
          </a:pPr>
          <a:r>
            <a:rPr lang="en-GB" sz="1800" kern="1200"/>
            <a:t>There is a marking guide for these assessments which can be found in the assessor training booklet.</a:t>
          </a:r>
          <a:endParaRPr lang="en-US" sz="1800" kern="1200"/>
        </a:p>
      </dsp:txBody>
      <dsp:txXfrm>
        <a:off x="1240791" y="1343306"/>
        <a:ext cx="8817608" cy="1074277"/>
      </dsp:txXfrm>
    </dsp:sp>
    <dsp:sp modelId="{6861D86F-97F6-484B-95A4-FF4742F8DDC8}">
      <dsp:nvSpPr>
        <dsp:cNvPr id="0" name=""/>
        <dsp:cNvSpPr/>
      </dsp:nvSpPr>
      <dsp:spPr>
        <a:xfrm>
          <a:off x="0" y="2686153"/>
          <a:ext cx="10058399" cy="1074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03C87E-66CD-48BD-80EB-C07EE76B08B4}">
      <dsp:nvSpPr>
        <dsp:cNvPr id="0" name=""/>
        <dsp:cNvSpPr/>
      </dsp:nvSpPr>
      <dsp:spPr>
        <a:xfrm>
          <a:off x="324969" y="2927866"/>
          <a:ext cx="590852" cy="5908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5735BE-0A8B-4E90-B880-387EF950BCC4}">
      <dsp:nvSpPr>
        <dsp:cNvPr id="0" name=""/>
        <dsp:cNvSpPr/>
      </dsp:nvSpPr>
      <dsp:spPr>
        <a:xfrm>
          <a:off x="1240791" y="2686153"/>
          <a:ext cx="8817608" cy="107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94" tIns="113694" rIns="113694" bIns="113694" numCol="1" spcCol="1270" anchor="ctr" anchorCtr="0">
          <a:noAutofit/>
        </a:bodyPr>
        <a:lstStyle/>
        <a:p>
          <a:pPr marL="0" lvl="0" indent="0" algn="l" defTabSz="800100">
            <a:lnSpc>
              <a:spcPct val="100000"/>
            </a:lnSpc>
            <a:spcBef>
              <a:spcPct val="0"/>
            </a:spcBef>
            <a:spcAft>
              <a:spcPct val="35000"/>
            </a:spcAft>
            <a:buNone/>
          </a:pPr>
          <a:r>
            <a:rPr lang="en-GB" sz="1800" kern="1200"/>
            <a:t>Students must pass both to pass this section. If either section is failed at first attempt, it can be treated as formative and retaken prior to the exam board.</a:t>
          </a:r>
          <a:endParaRPr lang="en-US" sz="1800" kern="1200"/>
        </a:p>
      </dsp:txBody>
      <dsp:txXfrm>
        <a:off x="1240791" y="2686153"/>
        <a:ext cx="8817608" cy="107427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7/19/2023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61189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7/19/2023</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670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7/19/2023</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00623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7/19/2023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9239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7/19/2023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4325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7/19/2023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3061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7/19/2023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2142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7/19/2023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88011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7/19/2023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3042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7/19/2023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6540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7/19/2023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9871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7/19/2023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59062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90000"/>
        </a:lnSpc>
        <a:spcBef>
          <a:spcPct val="0"/>
        </a:spcBef>
        <a:buNone/>
        <a:defRPr sz="55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14C34-F582-4EEF-86CE-F88761E52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a:extLst>
            <a:ext uri="{91240B29-F687-4F45-9708-019B960494DF}">
              <a14:hiddenLine xmlns:a14="http://schemas.microsoft.com/office/drawing/2010/main" w="158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w Angle View Of Clouds In Sky">
            <a:extLst>
              <a:ext uri="{FF2B5EF4-FFF2-40B4-BE49-F238E27FC236}">
                <a16:creationId xmlns:a16="http://schemas.microsoft.com/office/drawing/2014/main" id="{D2D2F727-58B0-D8F9-1E65-F7C754D59176}"/>
              </a:ext>
            </a:extLst>
          </p:cNvPr>
          <p:cNvPicPr>
            <a:picLocks noChangeAspect="1"/>
          </p:cNvPicPr>
          <p:nvPr/>
        </p:nvPicPr>
        <p:blipFill rotWithShape="1">
          <a:blip r:embed="rId2"/>
          <a:srcRect t="5715" b="10016"/>
          <a:stretch/>
        </p:blipFill>
        <p:spPr>
          <a:xfrm>
            <a:off x="-1" y="10"/>
            <a:ext cx="12191999" cy="6857990"/>
          </a:xfrm>
          <a:prstGeom prst="rect">
            <a:avLst/>
          </a:prstGeom>
        </p:spPr>
      </p:pic>
      <p:sp>
        <p:nvSpPr>
          <p:cNvPr id="11" name="Rectangle 10">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0D8E06-A201-A263-DAD7-945444E4E7B3}"/>
              </a:ext>
            </a:extLst>
          </p:cNvPr>
          <p:cNvSpPr>
            <a:spLocks noGrp="1"/>
          </p:cNvSpPr>
          <p:nvPr>
            <p:ph type="ctrTitle"/>
          </p:nvPr>
        </p:nvSpPr>
        <p:spPr>
          <a:xfrm>
            <a:off x="735791" y="3331444"/>
            <a:ext cx="6470692" cy="1229306"/>
          </a:xfrm>
        </p:spPr>
        <p:txBody>
          <a:bodyPr>
            <a:normAutofit/>
          </a:bodyPr>
          <a:lstStyle/>
          <a:p>
            <a:r>
              <a:rPr lang="en-GB" sz="5400" dirty="0">
                <a:solidFill>
                  <a:schemeClr val="tx1"/>
                </a:solidFill>
              </a:rPr>
              <a:t>Assessor Training</a:t>
            </a:r>
          </a:p>
        </p:txBody>
      </p:sp>
      <p:sp>
        <p:nvSpPr>
          <p:cNvPr id="3" name="Subtitle 2">
            <a:extLst>
              <a:ext uri="{FF2B5EF4-FFF2-40B4-BE49-F238E27FC236}">
                <a16:creationId xmlns:a16="http://schemas.microsoft.com/office/drawing/2014/main" id="{1BA7A086-1BB3-A87A-3808-5E6471E3C2CA}"/>
              </a:ext>
            </a:extLst>
          </p:cNvPr>
          <p:cNvSpPr>
            <a:spLocks noGrp="1"/>
          </p:cNvSpPr>
          <p:nvPr>
            <p:ph type="subTitle" idx="1"/>
          </p:nvPr>
        </p:nvSpPr>
        <p:spPr>
          <a:xfrm>
            <a:off x="735791" y="4735799"/>
            <a:ext cx="6470693" cy="605256"/>
          </a:xfrm>
        </p:spPr>
        <p:txBody>
          <a:bodyPr>
            <a:normAutofit/>
          </a:bodyPr>
          <a:lstStyle/>
          <a:p>
            <a:r>
              <a:rPr lang="en-GB" dirty="0"/>
              <a:t>Hilary </a:t>
            </a:r>
            <a:r>
              <a:rPr lang="en-GB" dirty="0" err="1"/>
              <a:t>baggs</a:t>
            </a:r>
            <a:endParaRPr lang="en-GB" dirty="0"/>
          </a:p>
        </p:txBody>
      </p:sp>
      <p:cxnSp>
        <p:nvCxnSpPr>
          <p:cNvPr id="13" name="Straight Connector 12">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15" name="!!footer rectangle">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2176451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C88B-DBB6-0EA5-FFED-709767AA4EEF}"/>
              </a:ext>
            </a:extLst>
          </p:cNvPr>
          <p:cNvSpPr>
            <a:spLocks noGrp="1"/>
          </p:cNvSpPr>
          <p:nvPr>
            <p:ph type="title"/>
          </p:nvPr>
        </p:nvSpPr>
        <p:spPr/>
        <p:txBody>
          <a:bodyPr/>
          <a:lstStyle/>
          <a:p>
            <a:r>
              <a:rPr lang="en-GB" dirty="0"/>
              <a:t>How does a student fail?</a:t>
            </a:r>
          </a:p>
        </p:txBody>
      </p:sp>
      <p:graphicFrame>
        <p:nvGraphicFramePr>
          <p:cNvPr id="5" name="Content Placeholder 2">
            <a:extLst>
              <a:ext uri="{FF2B5EF4-FFF2-40B4-BE49-F238E27FC236}">
                <a16:creationId xmlns:a16="http://schemas.microsoft.com/office/drawing/2014/main" id="{3513E32A-D60D-3D9F-B4A3-A9D4998295E1}"/>
              </a:ext>
            </a:extLst>
          </p:cNvPr>
          <p:cNvGraphicFramePr>
            <a:graphicFrameLocks noGrp="1"/>
          </p:cNvGraphicFramePr>
          <p:nvPr>
            <p:ph idx="1"/>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3998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0B09C6-90CA-6B3F-E2C0-9B62A45DE6D4}"/>
              </a:ext>
            </a:extLst>
          </p:cNvPr>
          <p:cNvSpPr>
            <a:spLocks noGrp="1"/>
          </p:cNvSpPr>
          <p:nvPr>
            <p:ph type="title"/>
          </p:nvPr>
        </p:nvSpPr>
        <p:spPr>
          <a:xfrm>
            <a:off x="5172074" y="286603"/>
            <a:ext cx="5983605" cy="1450757"/>
          </a:xfrm>
        </p:spPr>
        <p:txBody>
          <a:bodyPr>
            <a:normAutofit/>
          </a:bodyPr>
          <a:lstStyle/>
          <a:p>
            <a:r>
              <a:rPr lang="en-GB" sz="4700"/>
              <a:t>2.  Assessment of Examinations Outcome</a:t>
            </a:r>
          </a:p>
        </p:txBody>
      </p:sp>
      <p:pic>
        <p:nvPicPr>
          <p:cNvPr id="5" name="Picture 4" descr="Hardcover books">
            <a:extLst>
              <a:ext uri="{FF2B5EF4-FFF2-40B4-BE49-F238E27FC236}">
                <a16:creationId xmlns:a16="http://schemas.microsoft.com/office/drawing/2014/main" id="{22A00608-794E-1E5C-B866-CE8490668C9B}"/>
              </a:ext>
            </a:extLst>
          </p:cNvPr>
          <p:cNvPicPr>
            <a:picLocks noChangeAspect="1"/>
          </p:cNvPicPr>
          <p:nvPr/>
        </p:nvPicPr>
        <p:blipFill>
          <a:blip r:embed="rId2">
            <a:extLst>
              <a:ext uri="{28A0092B-C50C-407E-A947-70E740481C1C}">
                <a14:useLocalDpi xmlns:a14="http://schemas.microsoft.com/office/drawing/2010/main" val="0"/>
              </a:ext>
            </a:extLst>
          </a:blip>
          <a:srcRect l="27723" r="27723"/>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FD6C896-BAA0-C6C8-CE34-5807F51B6180}"/>
              </a:ext>
            </a:extLst>
          </p:cNvPr>
          <p:cNvSpPr>
            <a:spLocks noGrp="1"/>
          </p:cNvSpPr>
          <p:nvPr>
            <p:ph idx="1"/>
          </p:nvPr>
        </p:nvSpPr>
        <p:spPr>
          <a:xfrm>
            <a:off x="5172074" y="2108201"/>
            <a:ext cx="5983606" cy="3760891"/>
          </a:xfrm>
        </p:spPr>
        <p:txBody>
          <a:bodyPr>
            <a:normAutofit/>
          </a:bodyPr>
          <a:lstStyle/>
          <a:p>
            <a:pPr marL="0" indent="0">
              <a:lnSpc>
                <a:spcPct val="110000"/>
              </a:lnSpc>
              <a:buNone/>
            </a:pPr>
            <a:r>
              <a:rPr lang="en-GB" sz="1500" dirty="0"/>
              <a:t>If a student passes the assessment, please give them feedback and congratulate them!</a:t>
            </a:r>
          </a:p>
          <a:p>
            <a:pPr>
              <a:lnSpc>
                <a:spcPct val="110000"/>
              </a:lnSpc>
            </a:pPr>
            <a:endParaRPr lang="en-GB" sz="1500" dirty="0"/>
          </a:p>
          <a:p>
            <a:pPr marL="0" indent="0">
              <a:lnSpc>
                <a:spcPct val="110000"/>
              </a:lnSpc>
              <a:buNone/>
            </a:pPr>
            <a:r>
              <a:rPr lang="en-GB" sz="1500" dirty="0"/>
              <a:t>If a student fails the assessment, please document the reasons for the failure and write an action plan. This attempt is treated as formative, and they can attempt it again when they have completed the action plan and it is agreed they are ready to have another go.</a:t>
            </a:r>
          </a:p>
          <a:p>
            <a:pPr marL="0" indent="0">
              <a:lnSpc>
                <a:spcPct val="110000"/>
              </a:lnSpc>
              <a:buNone/>
            </a:pPr>
            <a:r>
              <a:rPr lang="en-GB" sz="1500" dirty="0"/>
              <a:t>If they go on to have second attempt and fail it, please give them feedback, but this will go the exam board as a failed assessment.  They will be given one more attempt of the failed item(s).</a:t>
            </a:r>
          </a:p>
        </p:txBody>
      </p:sp>
    </p:spTree>
    <p:extLst>
      <p:ext uri="{BB962C8B-B14F-4D97-AF65-F5344CB8AC3E}">
        <p14:creationId xmlns:p14="http://schemas.microsoft.com/office/powerpoint/2010/main" val="2725901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A2612-BB39-4A3A-6DEB-A2C5CE784811}"/>
              </a:ext>
            </a:extLst>
          </p:cNvPr>
          <p:cNvSpPr>
            <a:spLocks noGrp="1"/>
          </p:cNvSpPr>
          <p:nvPr>
            <p:ph type="title"/>
          </p:nvPr>
        </p:nvSpPr>
        <p:spPr/>
        <p:txBody>
          <a:bodyPr/>
          <a:lstStyle/>
          <a:p>
            <a:r>
              <a:rPr lang="en-GB"/>
              <a:t>3. Professional Discussion</a:t>
            </a:r>
            <a:endParaRPr lang="en-GB" dirty="0"/>
          </a:p>
        </p:txBody>
      </p:sp>
      <p:graphicFrame>
        <p:nvGraphicFramePr>
          <p:cNvPr id="21" name="Content Placeholder 2">
            <a:extLst>
              <a:ext uri="{FF2B5EF4-FFF2-40B4-BE49-F238E27FC236}">
                <a16:creationId xmlns:a16="http://schemas.microsoft.com/office/drawing/2014/main" id="{B8A2A442-7A02-865A-D0C1-45F5DD9BC7CE}"/>
              </a:ext>
            </a:extLst>
          </p:cNvPr>
          <p:cNvGraphicFramePr>
            <a:graphicFrameLocks noGrp="1"/>
          </p:cNvGraphicFramePr>
          <p:nvPr>
            <p:ph idx="1"/>
            <p:extLst>
              <p:ext uri="{D42A27DB-BD31-4B8C-83A1-F6EECF244321}">
                <p14:modId xmlns:p14="http://schemas.microsoft.com/office/powerpoint/2010/main" val="2909962236"/>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3468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0828D4-06D4-3869-4B73-D5AF32C2566C}"/>
              </a:ext>
            </a:extLst>
          </p:cNvPr>
          <p:cNvSpPr>
            <a:spLocks noGrp="1"/>
          </p:cNvSpPr>
          <p:nvPr>
            <p:ph type="title"/>
          </p:nvPr>
        </p:nvSpPr>
        <p:spPr>
          <a:xfrm>
            <a:off x="642257" y="634946"/>
            <a:ext cx="6432434" cy="1450757"/>
          </a:xfrm>
        </p:spPr>
        <p:txBody>
          <a:bodyPr>
            <a:normAutofit/>
          </a:bodyPr>
          <a:lstStyle/>
          <a:p>
            <a:r>
              <a:rPr lang="en-GB" sz="4700"/>
              <a:t> 4. Service User Feedback</a:t>
            </a:r>
          </a:p>
        </p:txBody>
      </p:sp>
      <p:cxnSp>
        <p:nvCxnSpPr>
          <p:cNvPr id="27" name="!!Straight Connector">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19" y="2267421"/>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9B56B9C5-A509-2458-51C4-DB7A144BB459}"/>
              </a:ext>
            </a:extLst>
          </p:cNvPr>
          <p:cNvSpPr>
            <a:spLocks noGrp="1"/>
          </p:cNvSpPr>
          <p:nvPr>
            <p:ph idx="1"/>
          </p:nvPr>
        </p:nvSpPr>
        <p:spPr>
          <a:xfrm>
            <a:off x="642257" y="2407436"/>
            <a:ext cx="6432434" cy="3461658"/>
          </a:xfrm>
        </p:spPr>
        <p:txBody>
          <a:bodyPr>
            <a:normAutofit/>
          </a:bodyPr>
          <a:lstStyle/>
          <a:p>
            <a:r>
              <a:rPr lang="en-GB"/>
              <a:t>Students must get two pieces of feedback from a service user they have imaged, and then reflect on the interaction.</a:t>
            </a:r>
          </a:p>
          <a:p>
            <a:r>
              <a:rPr lang="en-GB"/>
              <a:t>The supervising radiographer should gain consent from the patient and write in their response should they not be able to complete it themselves.</a:t>
            </a:r>
          </a:p>
          <a:p>
            <a:r>
              <a:rPr lang="en-GB"/>
              <a:t>It doesn’t matter if it is negative feedback providing it is completed.  If the feedback is negative, the radiographer should discuss it with the student.</a:t>
            </a:r>
          </a:p>
        </p:txBody>
      </p:sp>
      <p:pic>
        <p:nvPicPr>
          <p:cNvPr id="7" name="Picture 4" descr="Woman in wheelchair cheering two hands">
            <a:extLst>
              <a:ext uri="{FF2B5EF4-FFF2-40B4-BE49-F238E27FC236}">
                <a16:creationId xmlns:a16="http://schemas.microsoft.com/office/drawing/2014/main" id="{125CC479-6BEA-6559-8486-BB40D7890D11}"/>
              </a:ext>
            </a:extLst>
          </p:cNvPr>
          <p:cNvPicPr>
            <a:picLocks noChangeAspect="1"/>
          </p:cNvPicPr>
          <p:nvPr/>
        </p:nvPicPr>
        <p:blipFill rotWithShape="1">
          <a:blip r:embed="rId2">
            <a:extLst>
              <a:ext uri="{28A0092B-C50C-407E-A947-70E740481C1C}">
                <a14:useLocalDpi xmlns:a14="http://schemas.microsoft.com/office/drawing/2010/main" val="0"/>
              </a:ext>
            </a:extLst>
          </a:blip>
          <a:srcRect t="2248" b="34996"/>
          <a:stretch/>
        </p:blipFill>
        <p:spPr>
          <a:xfrm>
            <a:off x="7556686" y="640081"/>
            <a:ext cx="4001315" cy="5314406"/>
          </a:xfrm>
          <a:prstGeom prst="rect">
            <a:avLst/>
          </a:prstGeom>
        </p:spPr>
      </p:pic>
      <p:sp>
        <p:nvSpPr>
          <p:cNvPr id="29" name="Rectangle 28">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771189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28CBB-4B13-E782-91FF-63A309403DFC}"/>
              </a:ext>
            </a:extLst>
          </p:cNvPr>
          <p:cNvSpPr>
            <a:spLocks noGrp="1"/>
          </p:cNvSpPr>
          <p:nvPr>
            <p:ph type="title"/>
          </p:nvPr>
        </p:nvSpPr>
        <p:spPr>
          <a:xfrm>
            <a:off x="5172074" y="286603"/>
            <a:ext cx="6379224" cy="1631236"/>
          </a:xfrm>
        </p:spPr>
        <p:txBody>
          <a:bodyPr>
            <a:normAutofit/>
          </a:bodyPr>
          <a:lstStyle/>
          <a:p>
            <a:r>
              <a:rPr lang="en-GB" sz="4700" dirty="0"/>
              <a:t> 5. Reflection on Practice</a:t>
            </a:r>
          </a:p>
        </p:txBody>
      </p:sp>
      <p:pic>
        <p:nvPicPr>
          <p:cNvPr id="5" name="Picture 4" descr="Frog on floating log">
            <a:extLst>
              <a:ext uri="{FF2B5EF4-FFF2-40B4-BE49-F238E27FC236}">
                <a16:creationId xmlns:a16="http://schemas.microsoft.com/office/drawing/2014/main" id="{6368A4C1-53A2-C60A-8843-ACD8D449C7D2}"/>
              </a:ext>
            </a:extLst>
          </p:cNvPr>
          <p:cNvPicPr>
            <a:picLocks noChangeAspect="1"/>
          </p:cNvPicPr>
          <p:nvPr/>
        </p:nvPicPr>
        <p:blipFill>
          <a:blip r:embed="rId2">
            <a:extLst>
              <a:ext uri="{28A0092B-C50C-407E-A947-70E740481C1C}">
                <a14:useLocalDpi xmlns:a14="http://schemas.microsoft.com/office/drawing/2010/main" val="0"/>
              </a:ext>
            </a:extLst>
          </a:blip>
          <a:srcRect l="26119" r="26119"/>
          <a:stretch/>
        </p:blipFill>
        <p:spPr>
          <a:xfrm>
            <a:off x="20" y="10"/>
            <a:ext cx="4580077" cy="6400784"/>
          </a:xfrm>
          <a:prstGeom prst="rect">
            <a:avLst/>
          </a:prstGeom>
        </p:spPr>
      </p:pic>
      <p:cxnSp>
        <p:nvCxnSpPr>
          <p:cNvPr id="11"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8DC62EB-8596-42D8-AC5F-E47D9998BC78}"/>
              </a:ext>
            </a:extLst>
          </p:cNvPr>
          <p:cNvSpPr>
            <a:spLocks noGrp="1"/>
          </p:cNvSpPr>
          <p:nvPr>
            <p:ph idx="1"/>
          </p:nvPr>
        </p:nvSpPr>
        <p:spPr>
          <a:xfrm>
            <a:off x="5172074" y="2108201"/>
            <a:ext cx="5983606" cy="3760891"/>
          </a:xfrm>
        </p:spPr>
        <p:txBody>
          <a:bodyPr>
            <a:normAutofit/>
          </a:bodyPr>
          <a:lstStyle/>
          <a:p>
            <a:r>
              <a:rPr lang="en-GB"/>
              <a:t>This is the student's responsibility to complete before handing in the assessment.</a:t>
            </a:r>
            <a:endParaRPr lang="en-GB" dirty="0"/>
          </a:p>
        </p:txBody>
      </p:sp>
      <p:sp>
        <p:nvSpPr>
          <p:cNvPr id="13" name="Rectangle 12">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42805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7AEF2-CAC2-B8AE-C4A9-DFC659A8815E}"/>
              </a:ext>
            </a:extLst>
          </p:cNvPr>
          <p:cNvSpPr>
            <a:spLocks noGrp="1"/>
          </p:cNvSpPr>
          <p:nvPr>
            <p:ph type="title"/>
          </p:nvPr>
        </p:nvSpPr>
        <p:spPr/>
        <p:txBody>
          <a:bodyPr/>
          <a:lstStyle/>
          <a:p>
            <a:r>
              <a:rPr lang="en-GB" dirty="0"/>
              <a:t>Outcome for Exam Board</a:t>
            </a:r>
          </a:p>
        </p:txBody>
      </p:sp>
      <p:sp>
        <p:nvSpPr>
          <p:cNvPr id="3" name="Content Placeholder 2">
            <a:extLst>
              <a:ext uri="{FF2B5EF4-FFF2-40B4-BE49-F238E27FC236}">
                <a16:creationId xmlns:a16="http://schemas.microsoft.com/office/drawing/2014/main" id="{BD7990FF-BEA3-4144-4F46-0FC71856E870}"/>
              </a:ext>
            </a:extLst>
          </p:cNvPr>
          <p:cNvSpPr>
            <a:spLocks noGrp="1"/>
          </p:cNvSpPr>
          <p:nvPr>
            <p:ph idx="1"/>
          </p:nvPr>
        </p:nvSpPr>
        <p:spPr/>
        <p:txBody>
          <a:bodyPr/>
          <a:lstStyle/>
          <a:p>
            <a:r>
              <a:rPr lang="en-GB" dirty="0"/>
              <a:t>If a student passes every part of their assessment by the deadline, the zoned academic signs it off as passed and it goes to the exam board.</a:t>
            </a:r>
          </a:p>
          <a:p>
            <a:endParaRPr lang="en-GB" dirty="0"/>
          </a:p>
          <a:p>
            <a:r>
              <a:rPr lang="en-GB" dirty="0"/>
              <a:t>If a student fails one part of the assessment, after their summative attempt, it goes to exam board as a fail. The student will have to repeat, and pass, only that part to redeem their assessment.  This will be undertaken over the summer period.</a:t>
            </a:r>
          </a:p>
        </p:txBody>
      </p:sp>
    </p:spTree>
    <p:extLst>
      <p:ext uri="{BB962C8B-B14F-4D97-AF65-F5344CB8AC3E}">
        <p14:creationId xmlns:p14="http://schemas.microsoft.com/office/powerpoint/2010/main" val="4052368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5A0C00-6ED2-006A-5681-19CF0DC34506}"/>
              </a:ext>
            </a:extLst>
          </p:cNvPr>
          <p:cNvSpPr>
            <a:spLocks noGrp="1"/>
          </p:cNvSpPr>
          <p:nvPr>
            <p:ph type="title"/>
          </p:nvPr>
        </p:nvSpPr>
        <p:spPr>
          <a:xfrm>
            <a:off x="5172074" y="286603"/>
            <a:ext cx="5983605" cy="1450757"/>
          </a:xfrm>
        </p:spPr>
        <p:txBody>
          <a:bodyPr>
            <a:normAutofit/>
          </a:bodyPr>
          <a:lstStyle/>
          <a:p>
            <a:r>
              <a:rPr lang="en-GB" sz="5100" dirty="0"/>
              <a:t>Professional Judgement</a:t>
            </a:r>
          </a:p>
        </p:txBody>
      </p:sp>
      <p:pic>
        <p:nvPicPr>
          <p:cNvPr id="5" name="Picture 4" descr="Seated person at wood table, holding pencil and writing on lined paper page in open notebook">
            <a:extLst>
              <a:ext uri="{FF2B5EF4-FFF2-40B4-BE49-F238E27FC236}">
                <a16:creationId xmlns:a16="http://schemas.microsoft.com/office/drawing/2014/main" id="{DB7591EB-1411-EE7B-9C22-B9EF67482FAC}"/>
              </a:ext>
            </a:extLst>
          </p:cNvPr>
          <p:cNvPicPr>
            <a:picLocks noChangeAspect="1"/>
          </p:cNvPicPr>
          <p:nvPr/>
        </p:nvPicPr>
        <p:blipFill>
          <a:blip r:embed="rId2">
            <a:extLst>
              <a:ext uri="{28A0092B-C50C-407E-A947-70E740481C1C}">
                <a14:useLocalDpi xmlns:a14="http://schemas.microsoft.com/office/drawing/2010/main" val="0"/>
              </a:ext>
            </a:extLst>
          </a:blip>
          <a:srcRect l="27307" r="27307"/>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8DA3A6-F28B-A5A1-7C94-9617FA3B4240}"/>
              </a:ext>
            </a:extLst>
          </p:cNvPr>
          <p:cNvSpPr>
            <a:spLocks noGrp="1"/>
          </p:cNvSpPr>
          <p:nvPr>
            <p:ph idx="1"/>
          </p:nvPr>
        </p:nvSpPr>
        <p:spPr>
          <a:xfrm>
            <a:off x="5172074" y="2108201"/>
            <a:ext cx="5983606" cy="3760891"/>
          </a:xfrm>
        </p:spPr>
        <p:txBody>
          <a:bodyPr>
            <a:normAutofit/>
          </a:bodyPr>
          <a:lstStyle/>
          <a:p>
            <a:r>
              <a:rPr lang="en-GB" dirty="0"/>
              <a:t>You are the experts in your clinical area – it’s your decision whether the student is competent to practice in it</a:t>
            </a:r>
          </a:p>
          <a:p>
            <a:endParaRPr lang="en-GB" dirty="0"/>
          </a:p>
          <a:p>
            <a:r>
              <a:rPr lang="en-GB" dirty="0"/>
              <a:t>You must follow due process, otherwise there may be grounds for appeal</a:t>
            </a:r>
          </a:p>
          <a:p>
            <a:endParaRPr lang="en-GB" dirty="0"/>
          </a:p>
          <a:p>
            <a:r>
              <a:rPr lang="en-GB" dirty="0"/>
              <a:t>The academic team can support you along the way</a:t>
            </a:r>
          </a:p>
        </p:txBody>
      </p:sp>
    </p:spTree>
    <p:extLst>
      <p:ext uri="{BB962C8B-B14F-4D97-AF65-F5344CB8AC3E}">
        <p14:creationId xmlns:p14="http://schemas.microsoft.com/office/powerpoint/2010/main" val="2728217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20EC86-1291-C55B-0370-F935A7498E07}"/>
              </a:ext>
            </a:extLst>
          </p:cNvPr>
          <p:cNvSpPr>
            <a:spLocks noGrp="1"/>
          </p:cNvSpPr>
          <p:nvPr>
            <p:ph type="title"/>
          </p:nvPr>
        </p:nvSpPr>
        <p:spPr>
          <a:xfrm>
            <a:off x="5172074" y="286603"/>
            <a:ext cx="5983605" cy="1450757"/>
          </a:xfrm>
        </p:spPr>
        <p:txBody>
          <a:bodyPr>
            <a:normAutofit/>
          </a:bodyPr>
          <a:lstStyle/>
          <a:p>
            <a:r>
              <a:rPr lang="en-GB" dirty="0"/>
              <a:t>Failing to Fail</a:t>
            </a:r>
          </a:p>
        </p:txBody>
      </p:sp>
      <p:pic>
        <p:nvPicPr>
          <p:cNvPr id="5" name="Picture 4" descr="Close-up photo of wooden rulers">
            <a:extLst>
              <a:ext uri="{FF2B5EF4-FFF2-40B4-BE49-F238E27FC236}">
                <a16:creationId xmlns:a16="http://schemas.microsoft.com/office/drawing/2014/main" id="{A2BB12A6-BC21-F9A1-9F0E-BE7237E545F3}"/>
              </a:ext>
            </a:extLst>
          </p:cNvPr>
          <p:cNvPicPr>
            <a:picLocks noChangeAspect="1"/>
          </p:cNvPicPr>
          <p:nvPr/>
        </p:nvPicPr>
        <p:blipFill>
          <a:blip r:embed="rId2">
            <a:extLst>
              <a:ext uri="{28A0092B-C50C-407E-A947-70E740481C1C}">
                <a14:useLocalDpi xmlns:a14="http://schemas.microsoft.com/office/drawing/2010/main" val="0"/>
              </a:ext>
            </a:extLst>
          </a:blip>
          <a:srcRect l="23170" r="23170"/>
          <a:stretch/>
        </p:blipFill>
        <p:spPr>
          <a:xfrm>
            <a:off x="-3" y="16"/>
            <a:ext cx="4580077" cy="6400784"/>
          </a:xfrm>
          <a:prstGeom prst="rect">
            <a:avLst/>
          </a:prstGeom>
        </p:spPr>
      </p:pic>
      <p:cxnSp>
        <p:nvCxnSpPr>
          <p:cNvPr id="11"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43044B-F830-986E-0EC9-471A67184C64}"/>
              </a:ext>
            </a:extLst>
          </p:cNvPr>
          <p:cNvSpPr>
            <a:spLocks noGrp="1"/>
          </p:cNvSpPr>
          <p:nvPr>
            <p:ph idx="1"/>
          </p:nvPr>
        </p:nvSpPr>
        <p:spPr>
          <a:xfrm>
            <a:off x="5172074" y="2108201"/>
            <a:ext cx="5983606" cy="3760891"/>
          </a:xfrm>
        </p:spPr>
        <p:txBody>
          <a:bodyPr>
            <a:normAutofit/>
          </a:bodyPr>
          <a:lstStyle/>
          <a:p>
            <a:r>
              <a:rPr lang="en-GB" dirty="0"/>
              <a:t>It is not easy to fail a student, but crucial to protect the profession and the members of the public.</a:t>
            </a:r>
          </a:p>
          <a:p>
            <a:pPr marL="0" indent="0">
              <a:buNone/>
            </a:pPr>
            <a:r>
              <a:rPr lang="en-GB" dirty="0"/>
              <a:t>Support is there for you if you find yourself in this difficult situation.</a:t>
            </a:r>
          </a:p>
          <a:p>
            <a:pPr>
              <a:buFont typeface="Arial" panose="020B0604020202020204" pitchFamily="34" charset="0"/>
              <a:buChar char="•"/>
            </a:pPr>
            <a:r>
              <a:rPr lang="en-GB" dirty="0"/>
              <a:t> Other colleagues</a:t>
            </a:r>
          </a:p>
          <a:p>
            <a:pPr>
              <a:buFont typeface="Arial" panose="020B0604020202020204" pitchFamily="34" charset="0"/>
              <a:buChar char="•"/>
            </a:pPr>
            <a:r>
              <a:rPr lang="en-GB" dirty="0"/>
              <a:t> Practice educator</a:t>
            </a:r>
          </a:p>
          <a:p>
            <a:pPr>
              <a:buFont typeface="Arial" panose="020B0604020202020204" pitchFamily="34" charset="0"/>
              <a:buChar char="•"/>
            </a:pPr>
            <a:r>
              <a:rPr lang="en-GB" dirty="0"/>
              <a:t> Zoned academic</a:t>
            </a:r>
          </a:p>
          <a:p>
            <a:pPr>
              <a:buFont typeface="Arial" panose="020B0604020202020204" pitchFamily="34" charset="0"/>
              <a:buChar char="•"/>
            </a:pPr>
            <a:r>
              <a:rPr lang="en-GB" dirty="0"/>
              <a:t> Course leader</a:t>
            </a:r>
          </a:p>
          <a:p>
            <a:pPr marL="0" indent="0">
              <a:buNone/>
            </a:pPr>
            <a:endParaRPr lang="en-GB" dirty="0"/>
          </a:p>
        </p:txBody>
      </p:sp>
      <p:sp>
        <p:nvSpPr>
          <p:cNvPr id="13" name="Rectangle 12">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004902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25" name="Straight Connector 2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30230F-6931-7C3F-021F-003C1B611D7C}"/>
              </a:ext>
            </a:extLst>
          </p:cNvPr>
          <p:cNvSpPr>
            <a:spLocks noGrp="1"/>
          </p:cNvSpPr>
          <p:nvPr>
            <p:ph type="title"/>
          </p:nvPr>
        </p:nvSpPr>
        <p:spPr>
          <a:xfrm>
            <a:off x="1097280" y="758952"/>
            <a:ext cx="5536780" cy="3566160"/>
          </a:xfrm>
        </p:spPr>
        <p:txBody>
          <a:bodyPr vert="horz" lIns="91440" tIns="45720" rIns="91440" bIns="45720" rtlCol="0" anchor="b">
            <a:normAutofit/>
          </a:bodyPr>
          <a:lstStyle/>
          <a:p>
            <a:r>
              <a:rPr lang="en-US" sz="8000" dirty="0">
                <a:solidFill>
                  <a:schemeClr val="tx1">
                    <a:lumMod val="85000"/>
                    <a:lumOff val="15000"/>
                  </a:schemeClr>
                </a:solidFill>
              </a:rPr>
              <a:t>Questions</a:t>
            </a:r>
          </a:p>
        </p:txBody>
      </p:sp>
      <p:cxnSp>
        <p:nvCxnSpPr>
          <p:cNvPr id="29" name="Straight Connector 28">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7660" y="448513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Graphic 6" descr="Question mark">
            <a:extLst>
              <a:ext uri="{FF2B5EF4-FFF2-40B4-BE49-F238E27FC236}">
                <a16:creationId xmlns:a16="http://schemas.microsoft.com/office/drawing/2014/main" id="{FB95F922-51B4-A231-01EB-E6E169879E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5677" y="1243577"/>
            <a:ext cx="3841219" cy="3841219"/>
          </a:xfrm>
          <a:prstGeom prst="rect">
            <a:avLst/>
          </a:prstGeom>
        </p:spPr>
      </p:pic>
      <p:sp>
        <p:nvSpPr>
          <p:cNvPr id="31" name="Rectangle 30">
            <a:extLst>
              <a:ext uri="{FF2B5EF4-FFF2-40B4-BE49-F238E27FC236}">
                <a16:creationId xmlns:a16="http://schemas.microsoft.com/office/drawing/2014/main" id="{596FA172-921E-4C46-94E3-3FC0695A7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4045048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758EA1-C4B8-6E83-AC41-4EAAAF26A259}"/>
              </a:ext>
            </a:extLst>
          </p:cNvPr>
          <p:cNvSpPr>
            <a:spLocks noGrp="1"/>
          </p:cNvSpPr>
          <p:nvPr>
            <p:ph type="title"/>
          </p:nvPr>
        </p:nvSpPr>
        <p:spPr>
          <a:xfrm>
            <a:off x="1097280" y="286603"/>
            <a:ext cx="10058400" cy="1450757"/>
          </a:xfrm>
        </p:spPr>
        <p:txBody>
          <a:bodyPr>
            <a:normAutofit/>
          </a:bodyPr>
          <a:lstStyle/>
          <a:p>
            <a:r>
              <a:rPr lang="en-GB" dirty="0"/>
              <a:t>Assessment in Practice</a:t>
            </a:r>
          </a:p>
        </p:txBody>
      </p:sp>
      <p:cxnSp>
        <p:nvCxnSpPr>
          <p:cNvPr id="11" name="Straight Connector 1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aphicFrame>
        <p:nvGraphicFramePr>
          <p:cNvPr id="5" name="Content Placeholder 2">
            <a:extLst>
              <a:ext uri="{FF2B5EF4-FFF2-40B4-BE49-F238E27FC236}">
                <a16:creationId xmlns:a16="http://schemas.microsoft.com/office/drawing/2014/main" id="{750256A4-C3E5-9F64-6CF6-9A0E51016914}"/>
              </a:ext>
            </a:extLst>
          </p:cNvPr>
          <p:cNvGraphicFramePr>
            <a:graphicFrameLocks noGrp="1"/>
          </p:cNvGraphicFramePr>
          <p:nvPr>
            <p:ph idx="1"/>
            <p:extLst>
              <p:ext uri="{D42A27DB-BD31-4B8C-83A1-F6EECF244321}">
                <p14:modId xmlns:p14="http://schemas.microsoft.com/office/powerpoint/2010/main" val="1309181060"/>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1116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77FF70-6B88-5753-6337-5EF3A134BD72}"/>
              </a:ext>
            </a:extLst>
          </p:cNvPr>
          <p:cNvSpPr>
            <a:spLocks noGrp="1"/>
          </p:cNvSpPr>
          <p:nvPr>
            <p:ph type="title"/>
          </p:nvPr>
        </p:nvSpPr>
        <p:spPr>
          <a:xfrm>
            <a:off x="5172074" y="286603"/>
            <a:ext cx="5983605" cy="1450757"/>
          </a:xfrm>
        </p:spPr>
        <p:txBody>
          <a:bodyPr>
            <a:normAutofit/>
          </a:bodyPr>
          <a:lstStyle/>
          <a:p>
            <a:r>
              <a:rPr lang="en-GB" sz="5100" dirty="0"/>
              <a:t>Conduct of Assessment</a:t>
            </a:r>
          </a:p>
        </p:txBody>
      </p:sp>
      <p:pic>
        <p:nvPicPr>
          <p:cNvPr id="22" name="Picture 4" descr="Pen placed on top of a signature line">
            <a:extLst>
              <a:ext uri="{FF2B5EF4-FFF2-40B4-BE49-F238E27FC236}">
                <a16:creationId xmlns:a16="http://schemas.microsoft.com/office/drawing/2014/main" id="{46FB9915-F3A9-FF2C-430C-27BF6E2EE5ED}"/>
              </a:ext>
            </a:extLst>
          </p:cNvPr>
          <p:cNvPicPr>
            <a:picLocks noChangeAspect="1"/>
          </p:cNvPicPr>
          <p:nvPr/>
        </p:nvPicPr>
        <p:blipFill rotWithShape="1">
          <a:blip r:embed="rId2"/>
          <a:srcRect l="52658" r="2763" b="-1"/>
          <a:stretch/>
        </p:blipFill>
        <p:spPr>
          <a:xfrm>
            <a:off x="20" y="10"/>
            <a:ext cx="4580077" cy="6857990"/>
          </a:xfrm>
          <a:prstGeom prst="rect">
            <a:avLst/>
          </a:prstGeom>
        </p:spPr>
      </p:pic>
      <p:cxnSp>
        <p:nvCxnSpPr>
          <p:cNvPr id="23"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0483F87-8125-60FC-CDFA-1F3445C9065F}"/>
              </a:ext>
            </a:extLst>
          </p:cNvPr>
          <p:cNvSpPr>
            <a:spLocks noGrp="1"/>
          </p:cNvSpPr>
          <p:nvPr>
            <p:ph idx="1"/>
          </p:nvPr>
        </p:nvSpPr>
        <p:spPr>
          <a:xfrm>
            <a:off x="5172073" y="2108201"/>
            <a:ext cx="6606971" cy="4930291"/>
          </a:xfrm>
        </p:spPr>
        <p:txBody>
          <a:bodyPr>
            <a:normAutofit/>
          </a:bodyPr>
          <a:lstStyle/>
          <a:p>
            <a:r>
              <a:rPr lang="en-GB" dirty="0"/>
              <a:t>There is one placement assessment document for each level, which is carried out throughout the year.  It should be completed by various assessors throughout the year in a timely manner.  </a:t>
            </a:r>
          </a:p>
          <a:p>
            <a:pPr marL="0" indent="0">
              <a:buNone/>
            </a:pPr>
            <a:endParaRPr lang="en-GB" dirty="0"/>
          </a:p>
          <a:p>
            <a:pPr marL="0" indent="0">
              <a:buNone/>
            </a:pPr>
            <a:r>
              <a:rPr lang="en-GB" dirty="0"/>
              <a:t> It is the student's responsibility to liaise with you to find a suitable time to conduct each element of their assessment.</a:t>
            </a:r>
          </a:p>
          <a:p>
            <a:pPr marL="0" indent="0">
              <a:buNone/>
            </a:pPr>
            <a:endParaRPr lang="en-GB" dirty="0"/>
          </a:p>
          <a:p>
            <a:pPr marL="0" indent="0">
              <a:buNone/>
            </a:pPr>
            <a:r>
              <a:rPr lang="en-GB" dirty="0"/>
              <a:t>There will be a final hand-in date by which the students need to have completed the whole document</a:t>
            </a:r>
          </a:p>
        </p:txBody>
      </p:sp>
    </p:spTree>
    <p:extLst>
      <p:ext uri="{BB962C8B-B14F-4D97-AF65-F5344CB8AC3E}">
        <p14:creationId xmlns:p14="http://schemas.microsoft.com/office/powerpoint/2010/main" val="224498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4DE88-BD88-A072-FA54-29D00E950285}"/>
              </a:ext>
            </a:extLst>
          </p:cNvPr>
          <p:cNvSpPr>
            <a:spLocks noGrp="1"/>
          </p:cNvSpPr>
          <p:nvPr>
            <p:ph type="title"/>
          </p:nvPr>
        </p:nvSpPr>
        <p:spPr/>
        <p:txBody>
          <a:bodyPr/>
          <a:lstStyle/>
          <a:p>
            <a:r>
              <a:rPr lang="en-GB" dirty="0"/>
              <a:t>Assessment Composition</a:t>
            </a:r>
          </a:p>
        </p:txBody>
      </p:sp>
      <p:sp>
        <p:nvSpPr>
          <p:cNvPr id="3" name="Content Placeholder 2">
            <a:extLst>
              <a:ext uri="{FF2B5EF4-FFF2-40B4-BE49-F238E27FC236}">
                <a16:creationId xmlns:a16="http://schemas.microsoft.com/office/drawing/2014/main" id="{3D92F0C8-B850-E357-E865-D8CAF328BFA0}"/>
              </a:ext>
            </a:extLst>
          </p:cNvPr>
          <p:cNvSpPr>
            <a:spLocks noGrp="1"/>
          </p:cNvSpPr>
          <p:nvPr>
            <p:ph idx="1"/>
          </p:nvPr>
        </p:nvSpPr>
        <p:spPr/>
        <p:txBody>
          <a:bodyPr/>
          <a:lstStyle/>
          <a:p>
            <a:pPr marL="0" indent="0">
              <a:buNone/>
            </a:pPr>
            <a:r>
              <a:rPr lang="en-GB" dirty="0"/>
              <a:t>Each assessment is made up of multiple parts:</a:t>
            </a:r>
          </a:p>
          <a:p>
            <a:pPr marL="342900" indent="-342900">
              <a:buFont typeface="+mj-lt"/>
              <a:buAutoNum type="arabicPeriod"/>
            </a:pPr>
            <a:r>
              <a:rPr lang="en-GB" dirty="0"/>
              <a:t> Numbers of examinations</a:t>
            </a:r>
          </a:p>
          <a:p>
            <a:pPr marL="342900" indent="-342900">
              <a:buFont typeface="+mj-lt"/>
              <a:buAutoNum type="arabicPeriod"/>
            </a:pPr>
            <a:r>
              <a:rPr lang="en-GB" dirty="0"/>
              <a:t> Assessment of Examinations</a:t>
            </a:r>
          </a:p>
          <a:p>
            <a:pPr marL="342900" indent="-342900">
              <a:buFont typeface="+mj-lt"/>
              <a:buAutoNum type="arabicPeriod"/>
            </a:pPr>
            <a:r>
              <a:rPr lang="en-GB" dirty="0"/>
              <a:t> Professional Discussion</a:t>
            </a:r>
          </a:p>
          <a:p>
            <a:pPr marL="342900" indent="-342900">
              <a:buFont typeface="+mj-lt"/>
              <a:buAutoNum type="arabicPeriod"/>
            </a:pPr>
            <a:r>
              <a:rPr lang="en-GB" dirty="0"/>
              <a:t> Service User Feedback</a:t>
            </a:r>
          </a:p>
          <a:p>
            <a:pPr marL="342900" indent="-342900">
              <a:buFont typeface="+mj-lt"/>
              <a:buAutoNum type="arabicPeriod"/>
            </a:pPr>
            <a:r>
              <a:rPr lang="en-GB" dirty="0"/>
              <a:t> Reflection on Practice</a:t>
            </a:r>
          </a:p>
        </p:txBody>
      </p:sp>
    </p:spTree>
    <p:extLst>
      <p:ext uri="{BB962C8B-B14F-4D97-AF65-F5344CB8AC3E}">
        <p14:creationId xmlns:p14="http://schemas.microsoft.com/office/powerpoint/2010/main" val="2884137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1">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1F0FB4-EFA7-89A0-5302-035EEE321FF6}"/>
              </a:ext>
            </a:extLst>
          </p:cNvPr>
          <p:cNvSpPr>
            <a:spLocks noGrp="1"/>
          </p:cNvSpPr>
          <p:nvPr>
            <p:ph type="title"/>
          </p:nvPr>
        </p:nvSpPr>
        <p:spPr>
          <a:xfrm>
            <a:off x="6411685" y="634946"/>
            <a:ext cx="5127171" cy="1450757"/>
          </a:xfrm>
        </p:spPr>
        <p:txBody>
          <a:bodyPr>
            <a:normAutofit/>
          </a:bodyPr>
          <a:lstStyle/>
          <a:p>
            <a:r>
              <a:rPr lang="en-GB" sz="4700" dirty="0"/>
              <a:t>1. Numbers of Examinations</a:t>
            </a:r>
          </a:p>
        </p:txBody>
      </p:sp>
      <p:pic>
        <p:nvPicPr>
          <p:cNvPr id="5" name="Content Placeholder 4">
            <a:extLst>
              <a:ext uri="{FF2B5EF4-FFF2-40B4-BE49-F238E27FC236}">
                <a16:creationId xmlns:a16="http://schemas.microsoft.com/office/drawing/2014/main" id="{1722DA5D-4198-76BF-CABF-12A9714339CD}"/>
              </a:ext>
            </a:extLst>
          </p:cNvPr>
          <p:cNvPicPr>
            <a:picLocks noChangeAspect="1"/>
          </p:cNvPicPr>
          <p:nvPr/>
        </p:nvPicPr>
        <p:blipFill rotWithShape="1">
          <a:blip r:embed="rId2"/>
          <a:srcRect l="29493" t="22007" r="27498" b="6703"/>
          <a:stretch/>
        </p:blipFill>
        <p:spPr>
          <a:xfrm>
            <a:off x="182091" y="634946"/>
            <a:ext cx="5913909" cy="5219899"/>
          </a:xfrm>
          <a:prstGeom prst="rect">
            <a:avLst/>
          </a:prstGeom>
        </p:spPr>
      </p:pic>
      <p:cxnSp>
        <p:nvCxnSpPr>
          <p:cNvPr id="13" name="Straight Connector 13">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8">
            <a:extLst>
              <a:ext uri="{FF2B5EF4-FFF2-40B4-BE49-F238E27FC236}">
                <a16:creationId xmlns:a16="http://schemas.microsoft.com/office/drawing/2014/main" id="{357D2084-C4CB-14E7-AA6B-D0C79ACF530F}"/>
              </a:ext>
            </a:extLst>
          </p:cNvPr>
          <p:cNvSpPr>
            <a:spLocks noGrp="1"/>
          </p:cNvSpPr>
          <p:nvPr>
            <p:ph idx="1"/>
          </p:nvPr>
        </p:nvSpPr>
        <p:spPr>
          <a:xfrm>
            <a:off x="6411683" y="2407435"/>
            <a:ext cx="5598225" cy="3900053"/>
          </a:xfrm>
        </p:spPr>
        <p:txBody>
          <a:bodyPr>
            <a:normAutofit/>
          </a:bodyPr>
          <a:lstStyle/>
          <a:p>
            <a:r>
              <a:rPr lang="en-US" dirty="0"/>
              <a:t>‘Log book’</a:t>
            </a:r>
          </a:p>
          <a:p>
            <a:r>
              <a:rPr lang="en-US" dirty="0"/>
              <a:t>You sign when you have seen them conduct the examination</a:t>
            </a:r>
          </a:p>
          <a:p>
            <a:r>
              <a:rPr lang="en-US" dirty="0"/>
              <a:t>At least 5 unassisted for each area that allows</a:t>
            </a:r>
          </a:p>
          <a:p>
            <a:r>
              <a:rPr lang="en-US" dirty="0"/>
              <a:t>Some areas will be all assisted </a:t>
            </a:r>
            <a:r>
              <a:rPr lang="en-US" dirty="0" err="1"/>
              <a:t>e.g</a:t>
            </a:r>
            <a:r>
              <a:rPr lang="en-US" dirty="0"/>
              <a:t> RNI examinations at level 6</a:t>
            </a:r>
          </a:p>
          <a:p>
            <a:endParaRPr lang="en-US" dirty="0"/>
          </a:p>
          <a:p>
            <a:endParaRPr lang="en-US" dirty="0"/>
          </a:p>
        </p:txBody>
      </p:sp>
      <p:sp>
        <p:nvSpPr>
          <p:cNvPr id="16" name="Rectangle 15">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112094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6AA2-1B66-5F30-1402-D12D83C60661}"/>
              </a:ext>
            </a:extLst>
          </p:cNvPr>
          <p:cNvSpPr>
            <a:spLocks noGrp="1"/>
          </p:cNvSpPr>
          <p:nvPr>
            <p:ph type="title"/>
          </p:nvPr>
        </p:nvSpPr>
        <p:spPr/>
        <p:txBody>
          <a:bodyPr/>
          <a:lstStyle/>
          <a:p>
            <a:r>
              <a:rPr lang="en-GB" dirty="0"/>
              <a:t>2.  Assessment of Examinations</a:t>
            </a:r>
          </a:p>
        </p:txBody>
      </p:sp>
      <p:graphicFrame>
        <p:nvGraphicFramePr>
          <p:cNvPr id="5" name="Content Placeholder 2">
            <a:extLst>
              <a:ext uri="{FF2B5EF4-FFF2-40B4-BE49-F238E27FC236}">
                <a16:creationId xmlns:a16="http://schemas.microsoft.com/office/drawing/2014/main" id="{07FE9472-47E1-660C-718E-E660B9544FA2}"/>
              </a:ext>
            </a:extLst>
          </p:cNvPr>
          <p:cNvGraphicFramePr>
            <a:graphicFrameLocks noGrp="1"/>
          </p:cNvGraphicFramePr>
          <p:nvPr>
            <p:ph idx="1"/>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8338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5B4C8A-5406-26E8-FB05-9E57C570BE45}"/>
              </a:ext>
            </a:extLst>
          </p:cNvPr>
          <p:cNvSpPr>
            <a:spLocks noGrp="1"/>
          </p:cNvSpPr>
          <p:nvPr>
            <p:ph type="title"/>
          </p:nvPr>
        </p:nvSpPr>
        <p:spPr>
          <a:xfrm>
            <a:off x="1097280" y="286603"/>
            <a:ext cx="10058400" cy="1450757"/>
          </a:xfrm>
        </p:spPr>
        <p:txBody>
          <a:bodyPr>
            <a:normAutofit/>
          </a:bodyPr>
          <a:lstStyle/>
          <a:p>
            <a:r>
              <a:rPr lang="en-GB" sz="5100" dirty="0"/>
              <a:t>2.  Assessment of Examinations (cont.)</a:t>
            </a:r>
          </a:p>
        </p:txBody>
      </p:sp>
      <p:cxnSp>
        <p:nvCxnSpPr>
          <p:cNvPr id="18"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34B7DC-BA5F-51D6-951C-EC160FD15293}"/>
              </a:ext>
            </a:extLst>
          </p:cNvPr>
          <p:cNvSpPr>
            <a:spLocks noGrp="1"/>
          </p:cNvSpPr>
          <p:nvPr>
            <p:ph idx="1"/>
          </p:nvPr>
        </p:nvSpPr>
        <p:spPr>
          <a:xfrm>
            <a:off x="373626" y="2023963"/>
            <a:ext cx="7089058" cy="4288345"/>
          </a:xfrm>
        </p:spPr>
        <p:txBody>
          <a:bodyPr>
            <a:normAutofit/>
          </a:bodyPr>
          <a:lstStyle/>
          <a:p>
            <a:pPr>
              <a:lnSpc>
                <a:spcPct val="110000"/>
              </a:lnSpc>
            </a:pPr>
            <a:r>
              <a:rPr lang="en-GB" dirty="0"/>
              <a:t>Each assessment should be conducted over a half day period and a formative attempt should be completed before the summative attempt.</a:t>
            </a:r>
          </a:p>
          <a:p>
            <a:pPr>
              <a:lnSpc>
                <a:spcPct val="110000"/>
              </a:lnSpc>
            </a:pPr>
            <a:r>
              <a:rPr lang="en-GB" dirty="0"/>
              <a:t>If there are not enough assessments of the correct type during the selected time period, the assessment may be extended to the next opportunity the student can work with you.  This must be no longer than a week after the initial date.</a:t>
            </a:r>
          </a:p>
          <a:p>
            <a:pPr>
              <a:lnSpc>
                <a:spcPct val="110000"/>
              </a:lnSpc>
            </a:pPr>
            <a:r>
              <a:rPr lang="en-GB" dirty="0"/>
              <a:t>The date should be decided between you and the student, when you are happy that they are able to attempt it, and they have completed the relevant section in their numbers section.</a:t>
            </a:r>
          </a:p>
          <a:p>
            <a:pPr>
              <a:lnSpc>
                <a:spcPct val="110000"/>
              </a:lnSpc>
            </a:pPr>
            <a:r>
              <a:rPr lang="en-GB" dirty="0"/>
              <a:t>If the student doesn’t pass at first attempt, it can be treated as formative, and they can be given another attempt.</a:t>
            </a:r>
          </a:p>
        </p:txBody>
      </p:sp>
      <p:pic>
        <p:nvPicPr>
          <p:cNvPr id="5" name="Picture 4" descr="Calendar on table">
            <a:extLst>
              <a:ext uri="{FF2B5EF4-FFF2-40B4-BE49-F238E27FC236}">
                <a16:creationId xmlns:a16="http://schemas.microsoft.com/office/drawing/2014/main" id="{FF15EF61-A47A-DCB6-E803-D4034A1A0044}"/>
              </a:ext>
            </a:extLst>
          </p:cNvPr>
          <p:cNvPicPr>
            <a:picLocks noChangeAspect="1"/>
          </p:cNvPicPr>
          <p:nvPr/>
        </p:nvPicPr>
        <p:blipFill rotWithShape="1">
          <a:blip r:embed="rId2"/>
          <a:srcRect r="32869" b="-3"/>
          <a:stretch/>
        </p:blipFill>
        <p:spPr>
          <a:xfrm>
            <a:off x="8016830" y="2188763"/>
            <a:ext cx="3621024" cy="3600613"/>
          </a:xfrm>
          <a:prstGeom prst="rect">
            <a:avLst/>
          </a:prstGeom>
        </p:spPr>
      </p:pic>
      <p:sp>
        <p:nvSpPr>
          <p:cNvPr id="20" name="Rectangle 19">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667780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893156-E137-CCFC-9C54-3D752E7FEF86}"/>
              </a:ext>
            </a:extLst>
          </p:cNvPr>
          <p:cNvSpPr>
            <a:spLocks noGrp="1"/>
          </p:cNvSpPr>
          <p:nvPr>
            <p:ph type="title"/>
          </p:nvPr>
        </p:nvSpPr>
        <p:spPr>
          <a:xfrm>
            <a:off x="878911" y="643468"/>
            <a:ext cx="3177847" cy="1674180"/>
          </a:xfrm>
        </p:spPr>
        <p:txBody>
          <a:bodyPr>
            <a:normAutofit/>
          </a:bodyPr>
          <a:lstStyle/>
          <a:p>
            <a:r>
              <a:rPr lang="en-GB" sz="3700" dirty="0"/>
              <a:t>2.  Assessment of Examinations (cont.)</a:t>
            </a:r>
          </a:p>
        </p:txBody>
      </p:sp>
      <p:cxnSp>
        <p:nvCxnSpPr>
          <p:cNvPr id="14" name="Straight Connector 13">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382A8199-2B65-D4F4-91E4-8E4CEEEF4E4D}"/>
              </a:ext>
            </a:extLst>
          </p:cNvPr>
          <p:cNvSpPr>
            <a:spLocks noGrp="1"/>
          </p:cNvSpPr>
          <p:nvPr>
            <p:ph idx="1"/>
          </p:nvPr>
        </p:nvSpPr>
        <p:spPr>
          <a:xfrm>
            <a:off x="262555" y="2725485"/>
            <a:ext cx="3975148" cy="3489034"/>
          </a:xfrm>
        </p:spPr>
        <p:txBody>
          <a:bodyPr>
            <a:normAutofit/>
          </a:bodyPr>
          <a:lstStyle/>
          <a:p>
            <a:pPr>
              <a:buFont typeface="Wingdings" panose="05000000000000000000" pitchFamily="2" charset="2"/>
              <a:buChar char="ü"/>
            </a:pPr>
            <a:r>
              <a:rPr lang="en-US" dirty="0"/>
              <a:t> Does the student do these </a:t>
            </a:r>
            <a:r>
              <a:rPr lang="en-US" b="1" dirty="0"/>
              <a:t>consistently</a:t>
            </a:r>
            <a:r>
              <a:rPr lang="en-US" dirty="0"/>
              <a:t> over the assessment period?</a:t>
            </a:r>
          </a:p>
          <a:p>
            <a:pPr>
              <a:buFont typeface="Wingdings" panose="05000000000000000000" pitchFamily="2" charset="2"/>
              <a:buChar char="ü"/>
            </a:pPr>
            <a:r>
              <a:rPr lang="en-US" dirty="0"/>
              <a:t> If so, tick the ‘pass’ box</a:t>
            </a:r>
          </a:p>
          <a:p>
            <a:pPr>
              <a:buFont typeface="Wingdings" panose="05000000000000000000" pitchFamily="2" charset="2"/>
              <a:buChar char="ü"/>
            </a:pPr>
            <a:r>
              <a:rPr lang="en-US" dirty="0"/>
              <a:t> If not, tick the ‘fail’ box</a:t>
            </a:r>
          </a:p>
        </p:txBody>
      </p:sp>
      <p:pic>
        <p:nvPicPr>
          <p:cNvPr id="5" name="Content Placeholder 4">
            <a:extLst>
              <a:ext uri="{FF2B5EF4-FFF2-40B4-BE49-F238E27FC236}">
                <a16:creationId xmlns:a16="http://schemas.microsoft.com/office/drawing/2014/main" id="{51FA6238-DAFF-B20A-1557-44BEEA13C336}"/>
              </a:ext>
            </a:extLst>
          </p:cNvPr>
          <p:cNvPicPr>
            <a:picLocks noChangeAspect="1"/>
          </p:cNvPicPr>
          <p:nvPr/>
        </p:nvPicPr>
        <p:blipFill rotWithShape="1">
          <a:blip r:embed="rId2"/>
          <a:srcRect l="18184" t="31002" r="25287" b="9650"/>
          <a:stretch/>
        </p:blipFill>
        <p:spPr>
          <a:xfrm>
            <a:off x="4148687" y="930666"/>
            <a:ext cx="8119898" cy="4539468"/>
          </a:xfrm>
          <a:prstGeom prst="rect">
            <a:avLst/>
          </a:prstGeom>
        </p:spPr>
      </p:pic>
      <p:sp>
        <p:nvSpPr>
          <p:cNvPr id="16" name="Rectangle 15">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834343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FA9F-5BA0-1A23-A78D-6943AA7D7E8F}"/>
              </a:ext>
            </a:extLst>
          </p:cNvPr>
          <p:cNvSpPr>
            <a:spLocks noGrp="1"/>
          </p:cNvSpPr>
          <p:nvPr>
            <p:ph type="title"/>
          </p:nvPr>
        </p:nvSpPr>
        <p:spPr/>
        <p:txBody>
          <a:bodyPr>
            <a:normAutofit/>
          </a:bodyPr>
          <a:lstStyle/>
          <a:p>
            <a:r>
              <a:rPr lang="en-GB" sz="5100" dirty="0"/>
              <a:t>How does a student pass?</a:t>
            </a:r>
          </a:p>
        </p:txBody>
      </p:sp>
      <p:graphicFrame>
        <p:nvGraphicFramePr>
          <p:cNvPr id="7" name="Content Placeholder 2">
            <a:extLst>
              <a:ext uri="{FF2B5EF4-FFF2-40B4-BE49-F238E27FC236}">
                <a16:creationId xmlns:a16="http://schemas.microsoft.com/office/drawing/2014/main" id="{FA9EFE0B-D5CC-B620-AB02-3C114FAC91BC}"/>
              </a:ext>
            </a:extLst>
          </p:cNvPr>
          <p:cNvGraphicFramePr>
            <a:graphicFrameLocks noGrp="1"/>
          </p:cNvGraphicFramePr>
          <p:nvPr>
            <p:ph idx="1"/>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4936842"/>
      </p:ext>
    </p:extLst>
  </p:cSld>
  <p:clrMapOvr>
    <a:masterClrMapping/>
  </p:clrMapOvr>
</p:sld>
</file>

<file path=ppt/theme/theme1.xml><?xml version="1.0" encoding="utf-8"?>
<a:theme xmlns:a="http://schemas.openxmlformats.org/drawingml/2006/main" name="Retrospect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Retrospect">
      <a:majorFont>
        <a:latin typeface="Bembo"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Nova Ligh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ae34270-9721-46ff-870c-9fecd732baf4" xsi:nil="true"/>
    <lcf76f155ced4ddcb4097134ff3c332f xmlns="fe4d482b-b4b0-4f50-a364-d50c9d02ad7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E608C23A141A4CB23E1609F69E3206" ma:contentTypeVersion="13" ma:contentTypeDescription="Create a new document." ma:contentTypeScope="" ma:versionID="223718730a6177025fc632df027d439e">
  <xsd:schema xmlns:xsd="http://www.w3.org/2001/XMLSchema" xmlns:xs="http://www.w3.org/2001/XMLSchema" xmlns:p="http://schemas.microsoft.com/office/2006/metadata/properties" xmlns:ns2="bae34270-9721-46ff-870c-9fecd732baf4" xmlns:ns3="fe4d482b-b4b0-4f50-a364-d50c9d02ad7b" targetNamespace="http://schemas.microsoft.com/office/2006/metadata/properties" ma:root="true" ma:fieldsID="61eb715e40535e7a9b44c3888170c433" ns2:_="" ns3:_="">
    <xsd:import namespace="bae34270-9721-46ff-870c-9fecd732baf4"/>
    <xsd:import namespace="fe4d482b-b4b0-4f50-a364-d50c9d02ad7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bjectDetectorVersion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e34270-9721-46ff-870c-9fecd732ba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c307b06-3c48-4821-83b3-dbd42e8ea1e0}" ma:internalName="TaxCatchAll" ma:showField="CatchAllData" ma:web="bae34270-9721-46ff-870c-9fecd732baf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e4d482b-b4b0-4f50-a364-d50c9d02ad7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4959c87-d6f1-45b1-8c03-cbd9c61d0a8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19ED55-B268-4C63-98D9-1387053F8ED6}">
  <ds:schemaRefs>
    <ds:schemaRef ds:uri="http://schemas.microsoft.com/office/infopath/2007/PartnerControls"/>
    <ds:schemaRef ds:uri="http://schemas.microsoft.com/office/2006/documentManagement/types"/>
    <ds:schemaRef ds:uri="http://purl.org/dc/terms/"/>
    <ds:schemaRef ds:uri="fe4d482b-b4b0-4f50-a364-d50c9d02ad7b"/>
    <ds:schemaRef ds:uri="bae34270-9721-46ff-870c-9fecd732baf4"/>
    <ds:schemaRef ds:uri="http://schemas.microsoft.com/office/2006/metadata/properties"/>
    <ds:schemaRef ds:uri="http://www.w3.org/XML/1998/namespace"/>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4B1BB4A1-4491-4D19-A17D-3059AED3B1A0}">
  <ds:schemaRefs>
    <ds:schemaRef ds:uri="http://schemas.microsoft.com/sharepoint/v3/contenttype/forms"/>
  </ds:schemaRefs>
</ds:datastoreItem>
</file>

<file path=customXml/itemProps3.xml><?xml version="1.0" encoding="utf-8"?>
<ds:datastoreItem xmlns:ds="http://schemas.openxmlformats.org/officeDocument/2006/customXml" ds:itemID="{0CC7CB40-E3B0-4415-8981-B761068F8E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e34270-9721-46ff-870c-9fecd732baf4"/>
    <ds:schemaRef ds:uri="fe4d482b-b4b0-4f50-a364-d50c9d02ad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264</TotalTime>
  <Words>1003</Words>
  <Application>Microsoft Office PowerPoint</Application>
  <PresentationFormat>Widescreen</PresentationFormat>
  <Paragraphs>78</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 Nova Light</vt:lpstr>
      <vt:lpstr>Bembo</vt:lpstr>
      <vt:lpstr>Calibri</vt:lpstr>
      <vt:lpstr>Wingdings</vt:lpstr>
      <vt:lpstr>RetrospectVTI</vt:lpstr>
      <vt:lpstr>Assessor Training</vt:lpstr>
      <vt:lpstr>Assessment in Practice</vt:lpstr>
      <vt:lpstr>Conduct of Assessment</vt:lpstr>
      <vt:lpstr>Assessment Composition</vt:lpstr>
      <vt:lpstr>1. Numbers of Examinations</vt:lpstr>
      <vt:lpstr>2.  Assessment of Examinations</vt:lpstr>
      <vt:lpstr>2.  Assessment of Examinations (cont.)</vt:lpstr>
      <vt:lpstr>2.  Assessment of Examinations (cont.)</vt:lpstr>
      <vt:lpstr>How does a student pass?</vt:lpstr>
      <vt:lpstr>How does a student fail?</vt:lpstr>
      <vt:lpstr>2.  Assessment of Examinations Outcome</vt:lpstr>
      <vt:lpstr>3. Professional Discussion</vt:lpstr>
      <vt:lpstr> 4. Service User Feedback</vt:lpstr>
      <vt:lpstr> 5. Reflection on Practice</vt:lpstr>
      <vt:lpstr>Outcome for Exam Board</vt:lpstr>
      <vt:lpstr>Professional Judgement</vt:lpstr>
      <vt:lpstr>Failing to Fail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Assessor Training</dc:title>
  <dc:creator>Hilary Baggs</dc:creator>
  <cp:lastModifiedBy>Hilary Baggs</cp:lastModifiedBy>
  <cp:revision>2</cp:revision>
  <dcterms:created xsi:type="dcterms:W3CDTF">2023-07-13T09:34:00Z</dcterms:created>
  <dcterms:modified xsi:type="dcterms:W3CDTF">2023-07-19T15:14:39Z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0x010100A5E608C23A141A4CB23E1609F69E3206</vt:lpwstr>
  </property>
</Properties>
</file>